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307" r:id="rId2"/>
    <p:sldId id="308" r:id="rId3"/>
    <p:sldId id="309" r:id="rId4"/>
    <p:sldId id="333" r:id="rId5"/>
    <p:sldId id="330" r:id="rId6"/>
    <p:sldId id="331" r:id="rId7"/>
    <p:sldId id="310" r:id="rId8"/>
    <p:sldId id="311" r:id="rId9"/>
    <p:sldId id="334" r:id="rId10"/>
    <p:sldId id="335" r:id="rId11"/>
    <p:sldId id="338" r:id="rId12"/>
    <p:sldId id="347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90" autoAdjust="0"/>
    <p:restoredTop sz="94660"/>
  </p:normalViewPr>
  <p:slideViewPr>
    <p:cSldViewPr snapToGrid="0">
      <p:cViewPr varScale="1">
        <p:scale>
          <a:sx n="74" d="100"/>
          <a:sy n="74" d="100"/>
        </p:scale>
        <p:origin x="9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 Nguyen" userId="0ede5e0d7da6c291" providerId="LiveId" clId="{E2632613-EEAC-46AD-8CE4-F060A26D903B}"/>
    <pc:docChg chg="undo custSel modSld">
      <pc:chgData name="Son Nguyen" userId="0ede5e0d7da6c291" providerId="LiveId" clId="{E2632613-EEAC-46AD-8CE4-F060A26D903B}" dt="2018-08-05T18:13:52.051" v="470" actId="14100"/>
      <pc:docMkLst>
        <pc:docMk/>
      </pc:docMkLst>
      <pc:sldChg chg="addSp delSp modSp">
        <pc:chgData name="Son Nguyen" userId="0ede5e0d7da6c291" providerId="LiveId" clId="{E2632613-EEAC-46AD-8CE4-F060A26D903B}" dt="2018-08-05T15:28:49.540" v="29" actId="1076"/>
        <pc:sldMkLst>
          <pc:docMk/>
          <pc:sldMk cId="259170974" sldId="340"/>
        </pc:sldMkLst>
        <pc:spChg chg="mod">
          <ac:chgData name="Son Nguyen" userId="0ede5e0d7da6c291" providerId="LiveId" clId="{E2632613-EEAC-46AD-8CE4-F060A26D903B}" dt="2018-08-05T15:25:28.809" v="18" actId="20577"/>
          <ac:spMkLst>
            <pc:docMk/>
            <pc:sldMk cId="259170974" sldId="340"/>
            <ac:spMk id="3" creationId="{00000000-0000-0000-0000-000000000000}"/>
          </ac:spMkLst>
        </pc:spChg>
        <pc:picChg chg="del">
          <ac:chgData name="Son Nguyen" userId="0ede5e0d7da6c291" providerId="LiveId" clId="{E2632613-EEAC-46AD-8CE4-F060A26D903B}" dt="2018-08-05T15:27:07.623" v="19" actId="478"/>
          <ac:picMkLst>
            <pc:docMk/>
            <pc:sldMk cId="259170974" sldId="340"/>
            <ac:picMk id="5" creationId="{6EEB196A-EF8C-4A3D-BA24-F86F611875F6}"/>
          </ac:picMkLst>
        </pc:picChg>
        <pc:picChg chg="add del mod">
          <ac:chgData name="Son Nguyen" userId="0ede5e0d7da6c291" providerId="LiveId" clId="{E2632613-EEAC-46AD-8CE4-F060A26D903B}" dt="2018-08-05T15:28:46.043" v="27" actId="478"/>
          <ac:picMkLst>
            <pc:docMk/>
            <pc:sldMk cId="259170974" sldId="340"/>
            <ac:picMk id="6" creationId="{CD2527C9-24EB-481D-B944-29EF82335E38}"/>
          </ac:picMkLst>
        </pc:picChg>
        <pc:picChg chg="add mod">
          <ac:chgData name="Son Nguyen" userId="0ede5e0d7da6c291" providerId="LiveId" clId="{E2632613-EEAC-46AD-8CE4-F060A26D903B}" dt="2018-08-05T15:28:49.540" v="29" actId="1076"/>
          <ac:picMkLst>
            <pc:docMk/>
            <pc:sldMk cId="259170974" sldId="340"/>
            <ac:picMk id="7" creationId="{DD76A179-D12D-4F19-9B48-FB1665DF91A8}"/>
          </ac:picMkLst>
        </pc:picChg>
      </pc:sldChg>
      <pc:sldChg chg="modSp">
        <pc:chgData name="Son Nguyen" userId="0ede5e0d7da6c291" providerId="LiveId" clId="{E2632613-EEAC-46AD-8CE4-F060A26D903B}" dt="2018-08-05T15:27:33.093" v="26" actId="20577"/>
        <pc:sldMkLst>
          <pc:docMk/>
          <pc:sldMk cId="4181096454" sldId="341"/>
        </pc:sldMkLst>
        <pc:spChg chg="mod">
          <ac:chgData name="Son Nguyen" userId="0ede5e0d7da6c291" providerId="LiveId" clId="{E2632613-EEAC-46AD-8CE4-F060A26D903B}" dt="2018-08-05T15:27:33.093" v="26" actId="20577"/>
          <ac:spMkLst>
            <pc:docMk/>
            <pc:sldMk cId="4181096454" sldId="341"/>
            <ac:spMk id="3" creationId="{00000000-0000-0000-0000-000000000000}"/>
          </ac:spMkLst>
        </pc:spChg>
      </pc:sldChg>
      <pc:sldChg chg="addSp delSp modSp">
        <pc:chgData name="Son Nguyen" userId="0ede5e0d7da6c291" providerId="LiveId" clId="{E2632613-EEAC-46AD-8CE4-F060A26D903B}" dt="2018-08-05T18:06:07.981" v="67" actId="1035"/>
        <pc:sldMkLst>
          <pc:docMk/>
          <pc:sldMk cId="1126786613" sldId="344"/>
        </pc:sldMkLst>
        <pc:spChg chg="add del mod">
          <ac:chgData name="Son Nguyen" userId="0ede5e0d7da6c291" providerId="LiveId" clId="{E2632613-EEAC-46AD-8CE4-F060A26D903B}" dt="2018-08-05T16:03:40.911" v="41" actId="478"/>
          <ac:spMkLst>
            <pc:docMk/>
            <pc:sldMk cId="1126786613" sldId="344"/>
            <ac:spMk id="6" creationId="{5CEBCA79-1FEB-4146-8B0C-DC32F67700A2}"/>
          </ac:spMkLst>
        </pc:spChg>
        <pc:picChg chg="add mod">
          <ac:chgData name="Son Nguyen" userId="0ede5e0d7da6c291" providerId="LiveId" clId="{E2632613-EEAC-46AD-8CE4-F060A26D903B}" dt="2018-08-05T18:06:07.981" v="67" actId="1035"/>
          <ac:picMkLst>
            <pc:docMk/>
            <pc:sldMk cId="1126786613" sldId="344"/>
            <ac:picMk id="3" creationId="{CF68544A-606A-4FA8-9008-C1810E9663B1}"/>
          </ac:picMkLst>
        </pc:picChg>
        <pc:picChg chg="del">
          <ac:chgData name="Son Nguyen" userId="0ede5e0d7da6c291" providerId="LiveId" clId="{E2632613-EEAC-46AD-8CE4-F060A26D903B}" dt="2018-08-05T16:01:03.259" v="32" actId="478"/>
          <ac:picMkLst>
            <pc:docMk/>
            <pc:sldMk cId="1126786613" sldId="344"/>
            <ac:picMk id="5" creationId="{00000000-0000-0000-0000-000000000000}"/>
          </ac:picMkLst>
        </pc:picChg>
        <pc:picChg chg="add del mod">
          <ac:chgData name="Son Nguyen" userId="0ede5e0d7da6c291" providerId="LiveId" clId="{E2632613-EEAC-46AD-8CE4-F060A26D903B}" dt="2018-08-05T18:05:26.168" v="42" actId="478"/>
          <ac:picMkLst>
            <pc:docMk/>
            <pc:sldMk cId="1126786613" sldId="344"/>
            <ac:picMk id="7" creationId="{1A055FA1-1C22-451C-8D25-318E19A7052C}"/>
          </ac:picMkLst>
        </pc:picChg>
      </pc:sldChg>
      <pc:sldChg chg="modSp">
        <pc:chgData name="Son Nguyen" userId="0ede5e0d7da6c291" providerId="LiveId" clId="{E2632613-EEAC-46AD-8CE4-F060A26D903B}" dt="2018-08-05T18:13:52.051" v="470" actId="14100"/>
        <pc:sldMkLst>
          <pc:docMk/>
          <pc:sldMk cId="281270008" sldId="345"/>
        </pc:sldMkLst>
        <pc:spChg chg="mod">
          <ac:chgData name="Son Nguyen" userId="0ede5e0d7da6c291" providerId="LiveId" clId="{E2632613-EEAC-46AD-8CE4-F060A26D903B}" dt="2018-08-05T18:13:52.051" v="470" actId="14100"/>
          <ac:spMkLst>
            <pc:docMk/>
            <pc:sldMk cId="281270008" sldId="345"/>
            <ac:spMk id="3" creationId="{00000000-0000-0000-0000-000000000000}"/>
          </ac:spMkLst>
        </pc:spChg>
      </pc:sldChg>
    </pc:docChg>
  </pc:docChgLst>
  <pc:docChgLst>
    <pc:chgData name="Son Nguyen" userId="0ede5e0d7da6c291" providerId="Windows Live" clId="Web-{B014C9DB-D0DC-408F-AD01-16796D16BFFD}"/>
    <pc:docChg chg="addSld modSld">
      <pc:chgData name="Son Nguyen" userId="0ede5e0d7da6c291" providerId="Windows Live" clId="Web-{B014C9DB-D0DC-408F-AD01-16796D16BFFD}" dt="2018-07-30T10:30:06.740" v="4" actId="20577"/>
      <pc:docMkLst>
        <pc:docMk/>
      </pc:docMkLst>
    </pc:docChg>
  </pc:docChgLst>
  <pc:docChgLst>
    <pc:chgData name="Truong Khang" userId="1bd13458213c5e93" providerId="Windows Live" clId="Web-{470251DF-A9A2-4023-A184-273FC69B577F}"/>
  </pc:docChgLst>
  <pc:docChgLst>
    <pc:chgData name="Son Nguyen" userId="0ede5e0d7da6c291" providerId="LiveId" clId="{66FDDE20-FFDF-4BCF-AFD2-2219486DE811}"/>
    <pc:docChg chg="undo custSel modSld">
      <pc:chgData name="Son Nguyen" userId="0ede5e0d7da6c291" providerId="LiveId" clId="{66FDDE20-FFDF-4BCF-AFD2-2219486DE811}" dt="2018-07-31T17:44:13.723" v="450" actId="1076"/>
      <pc:docMkLst>
        <pc:docMk/>
      </pc:docMkLst>
      <pc:sldChg chg="addSp delSp modSp">
        <pc:chgData name="Son Nguyen" userId="0ede5e0d7da6c291" providerId="LiveId" clId="{66FDDE20-FFDF-4BCF-AFD2-2219486DE811}" dt="2018-07-31T17:32:50.476" v="440" actId="27636"/>
        <pc:sldMkLst>
          <pc:docMk/>
          <pc:sldMk cId="1965415755" sldId="343"/>
        </pc:sldMkLst>
        <pc:spChg chg="mod">
          <ac:chgData name="Son Nguyen" userId="0ede5e0d7da6c291" providerId="LiveId" clId="{66FDDE20-FFDF-4BCF-AFD2-2219486DE811}" dt="2018-07-31T17:32:50.476" v="440" actId="27636"/>
          <ac:spMkLst>
            <pc:docMk/>
            <pc:sldMk cId="1965415755" sldId="343"/>
            <ac:spMk id="3" creationId="{00000000-0000-0000-0000-000000000000}"/>
          </ac:spMkLst>
        </pc:spChg>
        <pc:picChg chg="add mod">
          <ac:chgData name="Son Nguyen" userId="0ede5e0d7da6c291" providerId="LiveId" clId="{66FDDE20-FFDF-4BCF-AFD2-2219486DE811}" dt="2018-07-31T17:30:01.289" v="389" actId="1076"/>
          <ac:picMkLst>
            <pc:docMk/>
            <pc:sldMk cId="1965415755" sldId="343"/>
            <ac:picMk id="5" creationId="{0C2AE013-C297-4694-8217-29793BAC2565}"/>
          </ac:picMkLst>
        </pc:picChg>
        <pc:picChg chg="del">
          <ac:chgData name="Son Nguyen" userId="0ede5e0d7da6c291" providerId="LiveId" clId="{66FDDE20-FFDF-4BCF-AFD2-2219486DE811}" dt="2018-07-31T17:24:35.040" v="0" actId="478"/>
          <ac:picMkLst>
            <pc:docMk/>
            <pc:sldMk cId="1965415755" sldId="343"/>
            <ac:picMk id="7" creationId="{F7F11FF3-30D2-460E-A1CC-FD3F74F4275D}"/>
          </ac:picMkLst>
        </pc:picChg>
      </pc:sldChg>
      <pc:sldChg chg="addSp delSp modSp">
        <pc:chgData name="Son Nguyen" userId="0ede5e0d7da6c291" providerId="LiveId" clId="{66FDDE20-FFDF-4BCF-AFD2-2219486DE811}" dt="2018-07-31T17:44:13.723" v="450" actId="1076"/>
        <pc:sldMkLst>
          <pc:docMk/>
          <pc:sldMk cId="1126786613" sldId="344"/>
        </pc:sldMkLst>
        <pc:spChg chg="add del mod">
          <ac:chgData name="Son Nguyen" userId="0ede5e0d7da6c291" providerId="LiveId" clId="{66FDDE20-FFDF-4BCF-AFD2-2219486DE811}" dt="2018-07-31T17:43:44.989" v="442"/>
          <ac:spMkLst>
            <pc:docMk/>
            <pc:sldMk cId="1126786613" sldId="344"/>
            <ac:spMk id="5" creationId="{20FB6F1D-9C1E-4300-B7F7-079E41BE074C}"/>
          </ac:spMkLst>
        </pc:spChg>
        <pc:picChg chg="add mod">
          <ac:chgData name="Son Nguyen" userId="0ede5e0d7da6c291" providerId="LiveId" clId="{66FDDE20-FFDF-4BCF-AFD2-2219486DE811}" dt="2018-07-31T17:44:13.723" v="450" actId="1076"/>
          <ac:picMkLst>
            <pc:docMk/>
            <pc:sldMk cId="1126786613" sldId="344"/>
            <ac:picMk id="6" creationId="{94CB34F3-3118-4F31-9294-50C10C468A61}"/>
          </ac:picMkLst>
        </pc:picChg>
        <pc:picChg chg="del">
          <ac:chgData name="Son Nguyen" userId="0ede5e0d7da6c291" providerId="LiveId" clId="{66FDDE20-FFDF-4BCF-AFD2-2219486DE811}" dt="2018-07-31T17:43:42.920" v="441" actId="478"/>
          <ac:picMkLst>
            <pc:docMk/>
            <pc:sldMk cId="1126786613" sldId="344"/>
            <ac:picMk id="10" creationId="{7CC3CCF2-4AF5-4B5A-B9C9-BF242B595EE5}"/>
          </ac:picMkLst>
        </pc:picChg>
      </pc:sldChg>
    </pc:docChg>
  </pc:docChgLst>
  <pc:docChgLst>
    <pc:chgData userId="0ede5e0d7da6c291" providerId="LiveId" clId="{CC22F01D-B25B-488D-902F-31BB31227D85}"/>
    <pc:docChg chg="undo custSel addSld delSld modSld">
      <pc:chgData name="" userId="0ede5e0d7da6c291" providerId="LiveId" clId="{CC22F01D-B25B-488D-902F-31BB31227D85}" dt="2018-07-31T15:44:31.355" v="7847" actId="255"/>
      <pc:docMkLst>
        <pc:docMk/>
      </pc:docMkLst>
      <pc:sldChg chg="modSp">
        <pc:chgData name="" userId="0ede5e0d7da6c291" providerId="LiveId" clId="{CC22F01D-B25B-488D-902F-31BB31227D85}" dt="2018-07-31T15:44:31.355" v="7847" actId="255"/>
        <pc:sldMkLst>
          <pc:docMk/>
          <pc:sldMk cId="3854881923" sldId="307"/>
        </pc:sldMkLst>
        <pc:spChg chg="mod">
          <ac:chgData name="" userId="0ede5e0d7da6c291" providerId="LiveId" clId="{CC22F01D-B25B-488D-902F-31BB31227D85}" dt="2018-07-31T15:44:31.355" v="7847" actId="255"/>
          <ac:spMkLst>
            <pc:docMk/>
            <pc:sldMk cId="3854881923" sldId="307"/>
            <ac:spMk id="3" creationId="{00000000-0000-0000-0000-000000000000}"/>
          </ac:spMkLst>
        </pc:spChg>
      </pc:sldChg>
      <pc:sldChg chg="modSp">
        <pc:chgData name="" userId="0ede5e0d7da6c291" providerId="LiveId" clId="{CC22F01D-B25B-488D-902F-31BB31227D85}" dt="2018-07-31T15:20:56.384" v="6413" actId="20577"/>
        <pc:sldMkLst>
          <pc:docMk/>
          <pc:sldMk cId="1172775948" sldId="308"/>
        </pc:sldMkLst>
        <pc:spChg chg="mod">
          <ac:chgData name="" userId="0ede5e0d7da6c291" providerId="LiveId" clId="{CC22F01D-B25B-488D-902F-31BB31227D85}" dt="2018-07-31T15:20:56.384" v="6413" actId="20577"/>
          <ac:spMkLst>
            <pc:docMk/>
            <pc:sldMk cId="1172775948" sldId="308"/>
            <ac:spMk id="3" creationId="{00000000-0000-0000-0000-000000000000}"/>
          </ac:spMkLst>
        </pc:spChg>
      </pc:sldChg>
      <pc:sldChg chg="modSp">
        <pc:chgData name="" userId="0ede5e0d7da6c291" providerId="LiveId" clId="{CC22F01D-B25B-488D-902F-31BB31227D85}" dt="2018-07-31T10:52:00.508" v="87" actId="20577"/>
        <pc:sldMkLst>
          <pc:docMk/>
          <pc:sldMk cId="3736666341" sldId="309"/>
        </pc:sldMkLst>
        <pc:spChg chg="mod">
          <ac:chgData name="" userId="0ede5e0d7da6c291" providerId="LiveId" clId="{CC22F01D-B25B-488D-902F-31BB31227D85}" dt="2018-07-31T10:52:00.508" v="87" actId="20577"/>
          <ac:spMkLst>
            <pc:docMk/>
            <pc:sldMk cId="3736666341" sldId="309"/>
            <ac:spMk id="2" creationId="{00000000-0000-0000-0000-000000000000}"/>
          </ac:spMkLst>
        </pc:spChg>
      </pc:sldChg>
      <pc:sldChg chg="modSp">
        <pc:chgData name="" userId="0ede5e0d7da6c291" providerId="LiveId" clId="{CC22F01D-B25B-488D-902F-31BB31227D85}" dt="2018-07-31T12:36:28.688" v="3552" actId="207"/>
        <pc:sldMkLst>
          <pc:docMk/>
          <pc:sldMk cId="4257770054" sldId="310"/>
        </pc:sldMkLst>
        <pc:spChg chg="mod">
          <ac:chgData name="" userId="0ede5e0d7da6c291" providerId="LiveId" clId="{CC22F01D-B25B-488D-902F-31BB31227D85}" dt="2018-07-31T11:12:28.723" v="954" actId="20577"/>
          <ac:spMkLst>
            <pc:docMk/>
            <pc:sldMk cId="4257770054" sldId="310"/>
            <ac:spMk id="2" creationId="{00000000-0000-0000-0000-000000000000}"/>
          </ac:spMkLst>
        </pc:spChg>
        <pc:spChg chg="mod">
          <ac:chgData name="" userId="0ede5e0d7da6c291" providerId="LiveId" clId="{CC22F01D-B25B-488D-902F-31BB31227D85}" dt="2018-07-31T12:36:28.688" v="3552" actId="207"/>
          <ac:spMkLst>
            <pc:docMk/>
            <pc:sldMk cId="4257770054" sldId="310"/>
            <ac:spMk id="3" creationId="{00000000-0000-0000-0000-000000000000}"/>
          </ac:spMkLst>
        </pc:spChg>
      </pc:sldChg>
      <pc:sldChg chg="modSp">
        <pc:chgData name="" userId="0ede5e0d7da6c291" providerId="LiveId" clId="{CC22F01D-B25B-488D-902F-31BB31227D85}" dt="2018-07-31T12:44:35.117" v="3710" actId="20577"/>
        <pc:sldMkLst>
          <pc:docMk/>
          <pc:sldMk cId="3241383758" sldId="311"/>
        </pc:sldMkLst>
        <pc:spChg chg="mod">
          <ac:chgData name="" userId="0ede5e0d7da6c291" providerId="LiveId" clId="{CC22F01D-B25B-488D-902F-31BB31227D85}" dt="2018-07-31T11:59:23.115" v="2922" actId="20577"/>
          <ac:spMkLst>
            <pc:docMk/>
            <pc:sldMk cId="3241383758" sldId="311"/>
            <ac:spMk id="2" creationId="{00000000-0000-0000-0000-000000000000}"/>
          </ac:spMkLst>
        </pc:spChg>
        <pc:spChg chg="mod">
          <ac:chgData name="" userId="0ede5e0d7da6c291" providerId="LiveId" clId="{CC22F01D-B25B-488D-902F-31BB31227D85}" dt="2018-07-31T12:44:35.117" v="3710" actId="20577"/>
          <ac:spMkLst>
            <pc:docMk/>
            <pc:sldMk cId="3241383758" sldId="311"/>
            <ac:spMk id="3" creationId="{00000000-0000-0000-0000-000000000000}"/>
          </ac:spMkLst>
        </pc:spChg>
      </pc:sldChg>
      <pc:sldChg chg="modSp">
        <pc:chgData name="" userId="0ede5e0d7da6c291" providerId="LiveId" clId="{CC22F01D-B25B-488D-902F-31BB31227D85}" dt="2018-07-31T12:36:46.081" v="3557" actId="207"/>
        <pc:sldMkLst>
          <pc:docMk/>
          <pc:sldMk cId="2024223836" sldId="330"/>
        </pc:sldMkLst>
        <pc:spChg chg="mod">
          <ac:chgData name="" userId="0ede5e0d7da6c291" providerId="LiveId" clId="{CC22F01D-B25B-488D-902F-31BB31227D85}" dt="2018-07-31T10:52:10.456" v="97" actId="20577"/>
          <ac:spMkLst>
            <pc:docMk/>
            <pc:sldMk cId="2024223836" sldId="330"/>
            <ac:spMk id="2" creationId="{00000000-0000-0000-0000-000000000000}"/>
          </ac:spMkLst>
        </pc:spChg>
        <pc:spChg chg="mod">
          <ac:chgData name="" userId="0ede5e0d7da6c291" providerId="LiveId" clId="{CC22F01D-B25B-488D-902F-31BB31227D85}" dt="2018-07-31T12:36:46.081" v="3557" actId="207"/>
          <ac:spMkLst>
            <pc:docMk/>
            <pc:sldMk cId="2024223836" sldId="330"/>
            <ac:spMk id="3" creationId="{00000000-0000-0000-0000-000000000000}"/>
          </ac:spMkLst>
        </pc:spChg>
      </pc:sldChg>
      <pc:sldChg chg="modSp">
        <pc:chgData name="" userId="0ede5e0d7da6c291" providerId="LiveId" clId="{CC22F01D-B25B-488D-902F-31BB31227D85}" dt="2018-07-31T12:36:37.565" v="3554" actId="207"/>
        <pc:sldMkLst>
          <pc:docMk/>
          <pc:sldMk cId="1682595499" sldId="331"/>
        </pc:sldMkLst>
        <pc:spChg chg="mod">
          <ac:chgData name="" userId="0ede5e0d7da6c291" providerId="LiveId" clId="{CC22F01D-B25B-488D-902F-31BB31227D85}" dt="2018-07-31T10:52:15.209" v="102" actId="20577"/>
          <ac:spMkLst>
            <pc:docMk/>
            <pc:sldMk cId="1682595499" sldId="331"/>
            <ac:spMk id="2" creationId="{00000000-0000-0000-0000-000000000000}"/>
          </ac:spMkLst>
        </pc:spChg>
        <pc:spChg chg="mod">
          <ac:chgData name="" userId="0ede5e0d7da6c291" providerId="LiveId" clId="{CC22F01D-B25B-488D-902F-31BB31227D85}" dt="2018-07-31T12:36:37.565" v="3554" actId="207"/>
          <ac:spMkLst>
            <pc:docMk/>
            <pc:sldMk cId="1682595499" sldId="331"/>
            <ac:spMk id="3" creationId="{00000000-0000-0000-0000-000000000000}"/>
          </ac:spMkLst>
        </pc:spChg>
      </pc:sldChg>
      <pc:sldChg chg="modSp">
        <pc:chgData name="" userId="0ede5e0d7da6c291" providerId="LiveId" clId="{CC22F01D-B25B-488D-902F-31BB31227D85}" dt="2018-07-31T12:27:16.943" v="3450" actId="20577"/>
        <pc:sldMkLst>
          <pc:docMk/>
          <pc:sldMk cId="837464110" sldId="333"/>
        </pc:sldMkLst>
        <pc:spChg chg="mod">
          <ac:chgData name="" userId="0ede5e0d7da6c291" providerId="LiveId" clId="{CC22F01D-B25B-488D-902F-31BB31227D85}" dt="2018-07-31T10:52:05.357" v="92" actId="20577"/>
          <ac:spMkLst>
            <pc:docMk/>
            <pc:sldMk cId="837464110" sldId="333"/>
            <ac:spMk id="2" creationId="{00000000-0000-0000-0000-000000000000}"/>
          </ac:spMkLst>
        </pc:spChg>
        <pc:spChg chg="mod">
          <ac:chgData name="" userId="0ede5e0d7da6c291" providerId="LiveId" clId="{CC22F01D-B25B-488D-902F-31BB31227D85}" dt="2018-07-31T12:27:16.943" v="3450" actId="20577"/>
          <ac:spMkLst>
            <pc:docMk/>
            <pc:sldMk cId="837464110" sldId="333"/>
            <ac:spMk id="3" creationId="{00000000-0000-0000-0000-000000000000}"/>
          </ac:spMkLst>
        </pc:spChg>
      </pc:sldChg>
      <pc:sldChg chg="addSp delSp modSp add">
        <pc:chgData name="" userId="0ede5e0d7da6c291" providerId="LiveId" clId="{CC22F01D-B25B-488D-902F-31BB31227D85}" dt="2018-07-31T15:36:40.831" v="7821" actId="20577"/>
        <pc:sldMkLst>
          <pc:docMk/>
          <pc:sldMk cId="2486985724" sldId="334"/>
        </pc:sldMkLst>
        <pc:spChg chg="mod">
          <ac:chgData name="" userId="0ede5e0d7da6c291" providerId="LiveId" clId="{CC22F01D-B25B-488D-902F-31BB31227D85}" dt="2018-07-31T15:36:40.831" v="7821" actId="20577"/>
          <ac:spMkLst>
            <pc:docMk/>
            <pc:sldMk cId="2486985724" sldId="334"/>
            <ac:spMk id="3" creationId="{00000000-0000-0000-0000-000000000000}"/>
          </ac:spMkLst>
        </pc:spChg>
        <pc:picChg chg="add del mod">
          <ac:chgData name="" userId="0ede5e0d7da6c291" providerId="LiveId" clId="{CC22F01D-B25B-488D-902F-31BB31227D85}" dt="2018-07-31T12:23:00.648" v="3163" actId="478"/>
          <ac:picMkLst>
            <pc:docMk/>
            <pc:sldMk cId="2486985724" sldId="334"/>
            <ac:picMk id="5" creationId="{FFF12820-4A39-47F7-8A90-C8A68B2E87A6}"/>
          </ac:picMkLst>
        </pc:picChg>
        <pc:picChg chg="add mod">
          <ac:chgData name="" userId="0ede5e0d7da6c291" providerId="LiveId" clId="{CC22F01D-B25B-488D-902F-31BB31227D85}" dt="2018-07-31T12:23:03.778" v="3165" actId="1076"/>
          <ac:picMkLst>
            <pc:docMk/>
            <pc:sldMk cId="2486985724" sldId="334"/>
            <ac:picMk id="6" creationId="{645473CB-FECE-4369-B0E7-43637833B65A}"/>
          </ac:picMkLst>
        </pc:picChg>
      </pc:sldChg>
      <pc:sldChg chg="addSp delSp modSp add">
        <pc:chgData name="" userId="0ede5e0d7da6c291" providerId="LiveId" clId="{CC22F01D-B25B-488D-902F-31BB31227D85}" dt="2018-07-31T12:39:59.369" v="3603" actId="207"/>
        <pc:sldMkLst>
          <pc:docMk/>
          <pc:sldMk cId="2868877467" sldId="335"/>
        </pc:sldMkLst>
        <pc:spChg chg="mod">
          <ac:chgData name="" userId="0ede5e0d7da6c291" providerId="LiveId" clId="{CC22F01D-B25B-488D-902F-31BB31227D85}" dt="2018-07-31T12:39:59.369" v="3603" actId="207"/>
          <ac:spMkLst>
            <pc:docMk/>
            <pc:sldMk cId="2868877467" sldId="335"/>
            <ac:spMk id="3" creationId="{00000000-0000-0000-0000-000000000000}"/>
          </ac:spMkLst>
        </pc:spChg>
        <pc:picChg chg="add del mod">
          <ac:chgData name="" userId="0ede5e0d7da6c291" providerId="LiveId" clId="{CC22F01D-B25B-488D-902F-31BB31227D85}" dt="2018-07-31T12:38:48.073" v="3598" actId="478"/>
          <ac:picMkLst>
            <pc:docMk/>
            <pc:sldMk cId="2868877467" sldId="335"/>
            <ac:picMk id="5" creationId="{7A1BFCE9-772E-4224-BE76-BFC9414DEAEB}"/>
          </ac:picMkLst>
        </pc:picChg>
        <pc:picChg chg="mod">
          <ac:chgData name="" userId="0ede5e0d7da6c291" providerId="LiveId" clId="{CC22F01D-B25B-488D-902F-31BB31227D85}" dt="2018-07-31T12:33:08.803" v="3539" actId="1076"/>
          <ac:picMkLst>
            <pc:docMk/>
            <pc:sldMk cId="2868877467" sldId="335"/>
            <ac:picMk id="6" creationId="{645473CB-FECE-4369-B0E7-43637833B65A}"/>
          </ac:picMkLst>
        </pc:picChg>
        <pc:picChg chg="add mod">
          <ac:chgData name="" userId="0ede5e0d7da6c291" providerId="LiveId" clId="{CC22F01D-B25B-488D-902F-31BB31227D85}" dt="2018-07-31T12:38:51.545" v="3600" actId="1076"/>
          <ac:picMkLst>
            <pc:docMk/>
            <pc:sldMk cId="2868877467" sldId="335"/>
            <ac:picMk id="7" creationId="{6231CEF7-F562-4FD0-90E3-5E7297611290}"/>
          </ac:picMkLst>
        </pc:picChg>
        <pc:picChg chg="add mod">
          <ac:chgData name="" userId="0ede5e0d7da6c291" providerId="LiveId" clId="{CC22F01D-B25B-488D-902F-31BB31227D85}" dt="2018-07-31T12:39:53.295" v="3602" actId="1076"/>
          <ac:picMkLst>
            <pc:docMk/>
            <pc:sldMk cId="2868877467" sldId="335"/>
            <ac:picMk id="8" creationId="{1B594872-05D4-4C1F-95E0-4615BFD08EED}"/>
          </ac:picMkLst>
        </pc:picChg>
      </pc:sldChg>
      <pc:sldChg chg="addSp delSp modSp add">
        <pc:chgData name="" userId="0ede5e0d7da6c291" providerId="LiveId" clId="{CC22F01D-B25B-488D-902F-31BB31227D85}" dt="2018-07-31T15:37:23.491" v="7823" actId="20577"/>
        <pc:sldMkLst>
          <pc:docMk/>
          <pc:sldMk cId="1759828777" sldId="338"/>
        </pc:sldMkLst>
        <pc:spChg chg="mod">
          <ac:chgData name="" userId="0ede5e0d7da6c291" providerId="LiveId" clId="{CC22F01D-B25B-488D-902F-31BB31227D85}" dt="2018-07-31T15:37:23.491" v="7823" actId="20577"/>
          <ac:spMkLst>
            <pc:docMk/>
            <pc:sldMk cId="1759828777" sldId="338"/>
            <ac:spMk id="3" creationId="{00000000-0000-0000-0000-000000000000}"/>
          </ac:spMkLst>
        </pc:spChg>
        <pc:picChg chg="add mod">
          <ac:chgData name="" userId="0ede5e0d7da6c291" providerId="LiveId" clId="{CC22F01D-B25B-488D-902F-31BB31227D85}" dt="2018-07-31T12:42:44.547" v="3641" actId="1076"/>
          <ac:picMkLst>
            <pc:docMk/>
            <pc:sldMk cId="1759828777" sldId="338"/>
            <ac:picMk id="5" creationId="{2CCF0898-3849-4158-9785-CA7552B86E57}"/>
          </ac:picMkLst>
        </pc:picChg>
        <pc:picChg chg="del">
          <ac:chgData name="" userId="0ede5e0d7da6c291" providerId="LiveId" clId="{CC22F01D-B25B-488D-902F-31BB31227D85}" dt="2018-07-31T12:40:49.015" v="3635" actId="478"/>
          <ac:picMkLst>
            <pc:docMk/>
            <pc:sldMk cId="1759828777" sldId="338"/>
            <ac:picMk id="7" creationId="{6231CEF7-F562-4FD0-90E3-5E7297611290}"/>
          </ac:picMkLst>
        </pc:picChg>
        <pc:picChg chg="del">
          <ac:chgData name="" userId="0ede5e0d7da6c291" providerId="LiveId" clId="{CC22F01D-B25B-488D-902F-31BB31227D85}" dt="2018-07-31T12:40:50.926" v="3636" actId="478"/>
          <ac:picMkLst>
            <pc:docMk/>
            <pc:sldMk cId="1759828777" sldId="338"/>
            <ac:picMk id="8" creationId="{1B594872-05D4-4C1F-95E0-4615BFD08EED}"/>
          </ac:picMkLst>
        </pc:picChg>
        <pc:picChg chg="add mod">
          <ac:chgData name="" userId="0ede5e0d7da6c291" providerId="LiveId" clId="{CC22F01D-B25B-488D-902F-31BB31227D85}" dt="2018-07-31T12:44:11.462" v="3700" actId="1076"/>
          <ac:picMkLst>
            <pc:docMk/>
            <pc:sldMk cId="1759828777" sldId="338"/>
            <ac:picMk id="9" creationId="{B987B85D-D50B-4EB2-B76B-CA8355061BA9}"/>
          </ac:picMkLst>
        </pc:picChg>
      </pc:sldChg>
      <pc:sldChg chg="addSp delSp modSp add">
        <pc:chgData name="" userId="0ede5e0d7da6c291" providerId="LiveId" clId="{CC22F01D-B25B-488D-902F-31BB31227D85}" dt="2018-07-31T13:07:46.633" v="4246" actId="20577"/>
        <pc:sldMkLst>
          <pc:docMk/>
          <pc:sldMk cId="3763331041" sldId="339"/>
        </pc:sldMkLst>
        <pc:spChg chg="mod">
          <ac:chgData name="" userId="0ede5e0d7da6c291" providerId="LiveId" clId="{CC22F01D-B25B-488D-902F-31BB31227D85}" dt="2018-07-31T13:07:46.633" v="4246" actId="20577"/>
          <ac:spMkLst>
            <pc:docMk/>
            <pc:sldMk cId="3763331041" sldId="339"/>
            <ac:spMk id="3" creationId="{00000000-0000-0000-0000-000000000000}"/>
          </ac:spMkLst>
        </pc:spChg>
        <pc:picChg chg="del">
          <ac:chgData name="" userId="0ede5e0d7da6c291" providerId="LiveId" clId="{CC22F01D-B25B-488D-902F-31BB31227D85}" dt="2018-07-31T12:56:32.088" v="3733" actId="478"/>
          <ac:picMkLst>
            <pc:docMk/>
            <pc:sldMk cId="3763331041" sldId="339"/>
            <ac:picMk id="5" creationId="{2CCF0898-3849-4158-9785-CA7552B86E57}"/>
          </ac:picMkLst>
        </pc:picChg>
        <pc:picChg chg="del">
          <ac:chgData name="" userId="0ede5e0d7da6c291" providerId="LiveId" clId="{CC22F01D-B25B-488D-902F-31BB31227D85}" dt="2018-07-31T12:56:26.393" v="3731" actId="478"/>
          <ac:picMkLst>
            <pc:docMk/>
            <pc:sldMk cId="3763331041" sldId="339"/>
            <ac:picMk id="6" creationId="{645473CB-FECE-4369-B0E7-43637833B65A}"/>
          </ac:picMkLst>
        </pc:picChg>
        <pc:picChg chg="add mod">
          <ac:chgData name="" userId="0ede5e0d7da6c291" providerId="LiveId" clId="{CC22F01D-B25B-488D-902F-31BB31227D85}" dt="2018-07-31T13:03:08.383" v="3978" actId="1035"/>
          <ac:picMkLst>
            <pc:docMk/>
            <pc:sldMk cId="3763331041" sldId="339"/>
            <ac:picMk id="7" creationId="{B978FF33-5EC2-4C62-9D9A-27355F179A54}"/>
          </ac:picMkLst>
        </pc:picChg>
        <pc:picChg chg="add del mod">
          <ac:chgData name="" userId="0ede5e0d7da6c291" providerId="LiveId" clId="{CC22F01D-B25B-488D-902F-31BB31227D85}" dt="2018-07-31T13:02:43.170" v="3973"/>
          <ac:picMkLst>
            <pc:docMk/>
            <pc:sldMk cId="3763331041" sldId="339"/>
            <ac:picMk id="8" creationId="{C0755471-B4FA-4F4E-96BF-FFC233D37BB0}"/>
          </ac:picMkLst>
        </pc:picChg>
        <pc:picChg chg="del">
          <ac:chgData name="" userId="0ede5e0d7da6c291" providerId="LiveId" clId="{CC22F01D-B25B-488D-902F-31BB31227D85}" dt="2018-07-31T12:56:33.690" v="3734" actId="478"/>
          <ac:picMkLst>
            <pc:docMk/>
            <pc:sldMk cId="3763331041" sldId="339"/>
            <ac:picMk id="9" creationId="{B987B85D-D50B-4EB2-B76B-CA8355061BA9}"/>
          </ac:picMkLst>
        </pc:picChg>
        <pc:picChg chg="add mod">
          <ac:chgData name="" userId="0ede5e0d7da6c291" providerId="LiveId" clId="{CC22F01D-B25B-488D-902F-31BB31227D85}" dt="2018-07-31T13:01:15.617" v="3963" actId="1036"/>
          <ac:picMkLst>
            <pc:docMk/>
            <pc:sldMk cId="3763331041" sldId="339"/>
            <ac:picMk id="10" creationId="{41F0E48E-E28E-4A62-9BA2-EDC5941158B1}"/>
          </ac:picMkLst>
        </pc:picChg>
      </pc:sldChg>
      <pc:sldChg chg="addSp delSp modSp add">
        <pc:chgData name="" userId="0ede5e0d7da6c291" providerId="LiveId" clId="{CC22F01D-B25B-488D-902F-31BB31227D85}" dt="2018-07-31T15:37:36.480" v="7825" actId="20577"/>
        <pc:sldMkLst>
          <pc:docMk/>
          <pc:sldMk cId="259170974" sldId="340"/>
        </pc:sldMkLst>
        <pc:spChg chg="mod">
          <ac:chgData name="" userId="0ede5e0d7da6c291" providerId="LiveId" clId="{CC22F01D-B25B-488D-902F-31BB31227D85}" dt="2018-07-31T15:37:36.480" v="7825" actId="20577"/>
          <ac:spMkLst>
            <pc:docMk/>
            <pc:sldMk cId="259170974" sldId="340"/>
            <ac:spMk id="3" creationId="{00000000-0000-0000-0000-000000000000}"/>
          </ac:spMkLst>
        </pc:spChg>
        <pc:picChg chg="add mod">
          <ac:chgData name="" userId="0ede5e0d7da6c291" providerId="LiveId" clId="{CC22F01D-B25B-488D-902F-31BB31227D85}" dt="2018-07-31T13:14:46.156" v="4465" actId="1076"/>
          <ac:picMkLst>
            <pc:docMk/>
            <pc:sldMk cId="259170974" sldId="340"/>
            <ac:picMk id="5" creationId="{6EEB196A-EF8C-4A3D-BA24-F86F611875F6}"/>
          </ac:picMkLst>
        </pc:picChg>
        <pc:picChg chg="del">
          <ac:chgData name="" userId="0ede5e0d7da6c291" providerId="LiveId" clId="{CC22F01D-B25B-488D-902F-31BB31227D85}" dt="2018-07-31T13:03:33.885" v="3985" actId="478"/>
          <ac:picMkLst>
            <pc:docMk/>
            <pc:sldMk cId="259170974" sldId="340"/>
            <ac:picMk id="7" creationId="{B978FF33-5EC2-4C62-9D9A-27355F179A54}"/>
          </ac:picMkLst>
        </pc:picChg>
        <pc:picChg chg="del">
          <ac:chgData name="" userId="0ede5e0d7da6c291" providerId="LiveId" clId="{CC22F01D-B25B-488D-902F-31BB31227D85}" dt="2018-07-31T13:03:35.662" v="3986" actId="478"/>
          <ac:picMkLst>
            <pc:docMk/>
            <pc:sldMk cId="259170974" sldId="340"/>
            <ac:picMk id="10" creationId="{41F0E48E-E28E-4A62-9BA2-EDC5941158B1}"/>
          </ac:picMkLst>
        </pc:picChg>
      </pc:sldChg>
      <pc:sldChg chg="addSp delSp modSp add">
        <pc:chgData name="" userId="0ede5e0d7da6c291" providerId="LiveId" clId="{CC22F01D-B25B-488D-902F-31BB31227D85}" dt="2018-07-31T13:31:57.777" v="5188" actId="1036"/>
        <pc:sldMkLst>
          <pc:docMk/>
          <pc:sldMk cId="4181096454" sldId="341"/>
        </pc:sldMkLst>
        <pc:spChg chg="mod">
          <ac:chgData name="" userId="0ede5e0d7da6c291" providerId="LiveId" clId="{CC22F01D-B25B-488D-902F-31BB31227D85}" dt="2018-07-31T13:31:48.029" v="5162" actId="14100"/>
          <ac:spMkLst>
            <pc:docMk/>
            <pc:sldMk cId="4181096454" sldId="341"/>
            <ac:spMk id="3" creationId="{00000000-0000-0000-0000-000000000000}"/>
          </ac:spMkLst>
        </pc:spChg>
        <pc:picChg chg="del">
          <ac:chgData name="" userId="0ede5e0d7da6c291" providerId="LiveId" clId="{CC22F01D-B25B-488D-902F-31BB31227D85}" dt="2018-07-31T13:15:02.597" v="4467" actId="478"/>
          <ac:picMkLst>
            <pc:docMk/>
            <pc:sldMk cId="4181096454" sldId="341"/>
            <ac:picMk id="5" creationId="{6EEB196A-EF8C-4A3D-BA24-F86F611875F6}"/>
          </ac:picMkLst>
        </pc:picChg>
        <pc:picChg chg="add del mod">
          <ac:chgData name="" userId="0ede5e0d7da6c291" providerId="LiveId" clId="{CC22F01D-B25B-488D-902F-31BB31227D85}" dt="2018-07-31T13:29:46.344" v="5146" actId="478"/>
          <ac:picMkLst>
            <pc:docMk/>
            <pc:sldMk cId="4181096454" sldId="341"/>
            <ac:picMk id="6" creationId="{5361F2F3-BD67-4140-A767-32FDFB5D94BB}"/>
          </ac:picMkLst>
        </pc:picChg>
        <pc:picChg chg="add mod">
          <ac:chgData name="" userId="0ede5e0d7da6c291" providerId="LiveId" clId="{CC22F01D-B25B-488D-902F-31BB31227D85}" dt="2018-07-31T13:31:57.777" v="5188" actId="1036"/>
          <ac:picMkLst>
            <pc:docMk/>
            <pc:sldMk cId="4181096454" sldId="341"/>
            <ac:picMk id="7" creationId="{05538408-5039-4853-AFCA-99DA292C951D}"/>
          </ac:picMkLst>
        </pc:picChg>
      </pc:sldChg>
      <pc:sldChg chg="delSp modSp add">
        <pc:chgData name="" userId="0ede5e0d7da6c291" providerId="LiveId" clId="{CC22F01D-B25B-488D-902F-31BB31227D85}" dt="2018-07-31T15:20:17.079" v="6355" actId="5793"/>
        <pc:sldMkLst>
          <pc:docMk/>
          <pc:sldMk cId="4246519516" sldId="342"/>
        </pc:sldMkLst>
        <pc:spChg chg="mod">
          <ac:chgData name="" userId="0ede5e0d7da6c291" providerId="LiveId" clId="{CC22F01D-B25B-488D-902F-31BB31227D85}" dt="2018-07-31T15:20:17.079" v="6355" actId="5793"/>
          <ac:spMkLst>
            <pc:docMk/>
            <pc:sldMk cId="4246519516" sldId="342"/>
            <ac:spMk id="3" creationId="{00000000-0000-0000-0000-000000000000}"/>
          </ac:spMkLst>
        </pc:spChg>
        <pc:picChg chg="del">
          <ac:chgData name="" userId="0ede5e0d7da6c291" providerId="LiveId" clId="{CC22F01D-B25B-488D-902F-31BB31227D85}" dt="2018-07-31T13:33:10.822" v="5191" actId="478"/>
          <ac:picMkLst>
            <pc:docMk/>
            <pc:sldMk cId="4246519516" sldId="342"/>
            <ac:picMk id="5" creationId="{6EEB196A-EF8C-4A3D-BA24-F86F611875F6}"/>
          </ac:picMkLst>
        </pc:picChg>
      </pc:sldChg>
      <pc:sldChg chg="addSp delSp modSp add">
        <pc:chgData name="" userId="0ede5e0d7da6c291" providerId="LiveId" clId="{CC22F01D-B25B-488D-902F-31BB31227D85}" dt="2018-07-31T13:55:05.055" v="5997" actId="20577"/>
        <pc:sldMkLst>
          <pc:docMk/>
          <pc:sldMk cId="1965415755" sldId="343"/>
        </pc:sldMkLst>
        <pc:spChg chg="mod">
          <ac:chgData name="" userId="0ede5e0d7da6c291" providerId="LiveId" clId="{CC22F01D-B25B-488D-902F-31BB31227D85}" dt="2018-07-31T13:54:26.831" v="5984" actId="1076"/>
          <ac:spMkLst>
            <pc:docMk/>
            <pc:sldMk cId="1965415755" sldId="343"/>
            <ac:spMk id="2" creationId="{00000000-0000-0000-0000-000000000000}"/>
          </ac:spMkLst>
        </pc:spChg>
        <pc:spChg chg="mod">
          <ac:chgData name="" userId="0ede5e0d7da6c291" providerId="LiveId" clId="{CC22F01D-B25B-488D-902F-31BB31227D85}" dt="2018-07-31T13:55:05.055" v="5997" actId="20577"/>
          <ac:spMkLst>
            <pc:docMk/>
            <pc:sldMk cId="1965415755" sldId="343"/>
            <ac:spMk id="3" creationId="{00000000-0000-0000-0000-000000000000}"/>
          </ac:spMkLst>
        </pc:spChg>
        <pc:graphicFrameChg chg="add del mod modGraphic">
          <ac:chgData name="" userId="0ede5e0d7da6c291" providerId="LiveId" clId="{CC22F01D-B25B-488D-902F-31BB31227D85}" dt="2018-07-31T13:46:49.856" v="5784" actId="478"/>
          <ac:graphicFrameMkLst>
            <pc:docMk/>
            <pc:sldMk cId="1965415755" sldId="343"/>
            <ac:graphicFrameMk id="5" creationId="{873D8B76-EB9A-449D-8F88-D9E58522FD44}"/>
          </ac:graphicFrameMkLst>
        </pc:graphicFrameChg>
        <pc:graphicFrameChg chg="add del mod">
          <ac:chgData name="" userId="0ede5e0d7da6c291" providerId="LiveId" clId="{CC22F01D-B25B-488D-902F-31BB31227D85}" dt="2018-07-31T13:47:23.455" v="5788" actId="3680"/>
          <ac:graphicFrameMkLst>
            <pc:docMk/>
            <pc:sldMk cId="1965415755" sldId="343"/>
            <ac:graphicFrameMk id="6" creationId="{F1364703-8736-4095-A4F9-9A9D59F079DD}"/>
          </ac:graphicFrameMkLst>
        </pc:graphicFrameChg>
        <pc:picChg chg="add mod">
          <ac:chgData name="" userId="0ede5e0d7da6c291" providerId="LiveId" clId="{CC22F01D-B25B-488D-902F-31BB31227D85}" dt="2018-07-31T13:54:40.639" v="5988" actId="14100"/>
          <ac:picMkLst>
            <pc:docMk/>
            <pc:sldMk cId="1965415755" sldId="343"/>
            <ac:picMk id="7" creationId="{F7F11FF3-30D2-460E-A1CC-FD3F74F4275D}"/>
          </ac:picMkLst>
        </pc:picChg>
      </pc:sldChg>
      <pc:sldChg chg="addSp delSp modSp add">
        <pc:chgData name="" userId="0ede5e0d7da6c291" providerId="LiveId" clId="{CC22F01D-B25B-488D-902F-31BB31227D85}" dt="2018-07-31T15:43:01.415" v="7834" actId="1076"/>
        <pc:sldMkLst>
          <pc:docMk/>
          <pc:sldMk cId="1126786613" sldId="344"/>
        </pc:sldMkLst>
        <pc:spChg chg="mod">
          <ac:chgData name="" userId="0ede5e0d7da6c291" providerId="LiveId" clId="{CC22F01D-B25B-488D-902F-31BB31227D85}" dt="2018-07-31T15:03:48.241" v="6056" actId="1076"/>
          <ac:spMkLst>
            <pc:docMk/>
            <pc:sldMk cId="1126786613" sldId="344"/>
            <ac:spMk id="2" creationId="{00000000-0000-0000-0000-000000000000}"/>
          </ac:spMkLst>
        </pc:spChg>
        <pc:spChg chg="del mod">
          <ac:chgData name="" userId="0ede5e0d7da6c291" providerId="LiveId" clId="{CC22F01D-B25B-488D-902F-31BB31227D85}" dt="2018-07-31T15:01:47.176" v="6044"/>
          <ac:spMkLst>
            <pc:docMk/>
            <pc:sldMk cId="1126786613" sldId="344"/>
            <ac:spMk id="3" creationId="{00000000-0000-0000-0000-000000000000}"/>
          </ac:spMkLst>
        </pc:spChg>
        <pc:spChg chg="add del mod">
          <ac:chgData name="" userId="0ede5e0d7da6c291" providerId="LiveId" clId="{CC22F01D-B25B-488D-902F-31BB31227D85}" dt="2018-07-31T15:03:29.485" v="6053"/>
          <ac:spMkLst>
            <pc:docMk/>
            <pc:sldMk cId="1126786613" sldId="344"/>
            <ac:spMk id="6" creationId="{87AB76AF-9A14-4902-BC16-4A4E28CADA50}"/>
          </ac:spMkLst>
        </pc:spChg>
        <pc:spChg chg="add del mod">
          <ac:chgData name="" userId="0ede5e0d7da6c291" providerId="LiveId" clId="{CC22F01D-B25B-488D-902F-31BB31227D85}" dt="2018-07-31T15:42:43.408" v="7829"/>
          <ac:spMkLst>
            <pc:docMk/>
            <pc:sldMk cId="1126786613" sldId="344"/>
            <ac:spMk id="9" creationId="{ED73CF6E-5EB4-480D-810B-DAFE0A570306}"/>
          </ac:spMkLst>
        </pc:spChg>
        <pc:picChg chg="add del mod">
          <ac:chgData name="" userId="0ede5e0d7da6c291" providerId="LiveId" clId="{CC22F01D-B25B-488D-902F-31BB31227D85}" dt="2018-07-31T15:02:34.305" v="6052"/>
          <ac:picMkLst>
            <pc:docMk/>
            <pc:sldMk cId="1126786613" sldId="344"/>
            <ac:picMk id="5" creationId="{37453BCE-11C0-4D6A-BECF-4EC6D84FB463}"/>
          </ac:picMkLst>
        </pc:picChg>
        <pc:picChg chg="add del mod">
          <ac:chgData name="" userId="0ede5e0d7da6c291" providerId="LiveId" clId="{CC22F01D-B25B-488D-902F-31BB31227D85}" dt="2018-07-31T15:42:41.337" v="7828" actId="478"/>
          <ac:picMkLst>
            <pc:docMk/>
            <pc:sldMk cId="1126786613" sldId="344"/>
            <ac:picMk id="7" creationId="{B79EF4E5-91F8-4760-8D34-5C6DE9FEE5DE}"/>
          </ac:picMkLst>
        </pc:picChg>
        <pc:picChg chg="add mod">
          <ac:chgData name="" userId="0ede5e0d7da6c291" providerId="LiveId" clId="{CC22F01D-B25B-488D-902F-31BB31227D85}" dt="2018-07-31T15:43:01.415" v="7834" actId="1076"/>
          <ac:picMkLst>
            <pc:docMk/>
            <pc:sldMk cId="1126786613" sldId="344"/>
            <ac:picMk id="10" creationId="{7CC3CCF2-4AF5-4B5A-B9C9-BF242B595EE5}"/>
          </ac:picMkLst>
        </pc:picChg>
      </pc:sldChg>
      <pc:sldChg chg="modSp">
        <pc:chgData name="" userId="0ede5e0d7da6c291" providerId="LiveId" clId="{CC22F01D-B25B-488D-902F-31BB31227D85}" dt="2018-07-31T15:38:04.480" v="7827" actId="20577"/>
        <pc:sldMkLst>
          <pc:docMk/>
          <pc:sldMk cId="281270008" sldId="345"/>
        </pc:sldMkLst>
        <pc:spChg chg="mod">
          <ac:chgData name="" userId="0ede5e0d7da6c291" providerId="LiveId" clId="{CC22F01D-B25B-488D-902F-31BB31227D85}" dt="2018-07-31T15:21:34.685" v="6435" actId="20577"/>
          <ac:spMkLst>
            <pc:docMk/>
            <pc:sldMk cId="281270008" sldId="345"/>
            <ac:spMk id="2" creationId="{00000000-0000-0000-0000-000000000000}"/>
          </ac:spMkLst>
        </pc:spChg>
        <pc:spChg chg="mod">
          <ac:chgData name="" userId="0ede5e0d7da6c291" providerId="LiveId" clId="{CC22F01D-B25B-488D-902F-31BB31227D85}" dt="2018-07-31T15:38:04.480" v="7827" actId="20577"/>
          <ac:spMkLst>
            <pc:docMk/>
            <pc:sldMk cId="281270008" sldId="345"/>
            <ac:spMk id="3" creationId="{00000000-0000-0000-0000-000000000000}"/>
          </ac:spMkLst>
        </pc:spChg>
      </pc:sldChg>
      <pc:sldChg chg="modSp">
        <pc:chgData name="" userId="0ede5e0d7da6c291" providerId="LiveId" clId="{CC22F01D-B25B-488D-902F-31BB31227D85}" dt="2018-07-31T15:35:38.999" v="7806" actId="20577"/>
        <pc:sldMkLst>
          <pc:docMk/>
          <pc:sldMk cId="1835403121" sldId="346"/>
        </pc:sldMkLst>
        <pc:spChg chg="mod">
          <ac:chgData name="" userId="0ede5e0d7da6c291" providerId="LiveId" clId="{CC22F01D-B25B-488D-902F-31BB31227D85}" dt="2018-07-31T15:28:07.325" v="7440" actId="20577"/>
          <ac:spMkLst>
            <pc:docMk/>
            <pc:sldMk cId="1835403121" sldId="346"/>
            <ac:spMk id="2" creationId="{00000000-0000-0000-0000-000000000000}"/>
          </ac:spMkLst>
        </pc:spChg>
        <pc:spChg chg="mod">
          <ac:chgData name="" userId="0ede5e0d7da6c291" providerId="LiveId" clId="{CC22F01D-B25B-488D-902F-31BB31227D85}" dt="2018-07-31T15:35:38.999" v="7806" actId="20577"/>
          <ac:spMkLst>
            <pc:docMk/>
            <pc:sldMk cId="1835403121" sldId="346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5D121-C80E-4610-88AB-207E22A2BAC9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F6A7E-108A-4BAF-9A75-361F00C7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05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B7344-FDD4-48C5-9A95-C5A4DBCE5D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00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00201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819400"/>
            <a:ext cx="8534400" cy="1752600"/>
          </a:xfrm>
        </p:spPr>
        <p:txBody>
          <a:bodyPr>
            <a:normAutofit/>
          </a:bodyPr>
          <a:lstStyle>
            <a:lvl1pPr marL="0" indent="0" algn="l">
              <a:buNone/>
              <a:defRPr sz="3333"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26400" y="6010275"/>
            <a:ext cx="1524000" cy="365125"/>
          </a:xfrm>
        </p:spPr>
        <p:txBody>
          <a:bodyPr/>
          <a:lstStyle/>
          <a:p>
            <a:fld id="{46EF90A6-FDAE-42C4-9C44-8A4D9EC7DFBF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8/6/2018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16000" y="6010275"/>
            <a:ext cx="3860800" cy="365125"/>
          </a:xfrm>
        </p:spPr>
        <p:txBody>
          <a:bodyPr/>
          <a:lstStyle/>
          <a:p>
            <a:r>
              <a:rPr lang="en-US">
                <a:solidFill>
                  <a:srgbClr val="000000">
                    <a:tint val="75000"/>
                  </a:srgbClr>
                </a:solidFill>
              </a:rPr>
              <a:t>MU-MIMO Detection 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3200" y="6010275"/>
            <a:ext cx="609600" cy="365125"/>
          </a:xfrm>
        </p:spPr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03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494B-C1A0-406F-9105-51309D9D2065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8/6/2018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>
                    <a:tint val="75000"/>
                  </a:srgbClr>
                </a:solidFill>
              </a:rPr>
              <a:t>MU-MIMO Detection 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79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2A536-5621-404F-B057-4327C70D490D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8/6/2018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>
                    <a:tint val="75000"/>
                  </a:srgbClr>
                </a:solidFill>
              </a:rPr>
              <a:t>MU-MIMO Detection 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243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333">
                <a:solidFill>
                  <a:srgbClr val="4F5153"/>
                </a:solidFill>
              </a:defRPr>
            </a:lvl1pPr>
            <a:lvl2pPr>
              <a:defRPr sz="3200">
                <a:solidFill>
                  <a:schemeClr val="accent1"/>
                </a:solidFill>
              </a:defRPr>
            </a:lvl2pPr>
            <a:lvl3pPr>
              <a:defRPr sz="3067">
                <a:solidFill>
                  <a:schemeClr val="accent1"/>
                </a:solidFill>
              </a:defRPr>
            </a:lvl3pPr>
            <a:lvl4pPr>
              <a:defRPr sz="2933">
                <a:solidFill>
                  <a:schemeClr val="accent1"/>
                </a:solidFill>
              </a:defRPr>
            </a:lvl4pPr>
            <a:lvl5pPr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1E55-44A4-46F9-8926-72025737C5B0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8/6/2018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solidFill>
                  <a:srgbClr val="000000">
                    <a:tint val="75000"/>
                  </a:srgbClr>
                </a:solidFill>
              </a:rPr>
              <a:t>MU-MIMO Detection </a:t>
            </a: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793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6238E-29A9-418F-B6DF-D098B99DD1F6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8/6/2018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>
                    <a:tint val="75000"/>
                  </a:srgbClr>
                </a:solidFill>
              </a:rPr>
              <a:t>MU-MIMO Detection 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142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9FFD-26C7-465E-9F30-E845886BE36C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8/6/2018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>
                    <a:tint val="75000"/>
                  </a:srgbClr>
                </a:solidFill>
              </a:rPr>
              <a:t>MU-MIMO Detection 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846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0894-7569-46FC-90BA-2B4B76BD577D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8/6/2018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>
                    <a:tint val="75000"/>
                  </a:srgbClr>
                </a:solidFill>
              </a:rPr>
              <a:t>MU-MIMO Detection 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060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8BB1-7991-4552-B064-C0BE85F6E795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8/6/2018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>
                    <a:tint val="75000"/>
                  </a:srgbClr>
                </a:solidFill>
              </a:rPr>
              <a:t>MU-MIMO Detection 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424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99B92-EF12-4F14-BE94-B1DF2D191736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8/6/2018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>
                    <a:tint val="75000"/>
                  </a:srgbClr>
                </a:solidFill>
              </a:rPr>
              <a:t>MU-MIMO Detection 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04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967D-CD89-4304-8CE6-7EFF84294915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8/6/2018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>
                    <a:tint val="75000"/>
                  </a:srgbClr>
                </a:solidFill>
              </a:rPr>
              <a:t>MU-MIMO Detection 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484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38CD-E60F-434B-968D-FBB05CC430A3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8/6/2018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>
                    <a:tint val="75000"/>
                  </a:srgbClr>
                </a:solidFill>
              </a:rPr>
              <a:t>MU-MIMO Detection 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911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3962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010275"/>
            <a:ext cx="142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A0F82-B9BF-4CBB-A2E6-4B2B9381984E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8/6/2018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6000" y="601027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rgbClr val="000000">
                    <a:tint val="75000"/>
                  </a:srgbClr>
                </a:solidFill>
              </a:rPr>
              <a:t>MU-MIMO Detection 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0" y="60102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187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67" kern="1200">
          <a:solidFill>
            <a:srgbClr val="007E7B"/>
          </a:solidFill>
          <a:latin typeface="Myriad Pro Light" pitchFamily="34" charset="0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5047" y="622907"/>
            <a:ext cx="9387055" cy="2262781"/>
          </a:xfrm>
        </p:spPr>
        <p:txBody>
          <a:bodyPr>
            <a:normAutofit/>
          </a:bodyPr>
          <a:lstStyle/>
          <a:p>
            <a:pPr algn="ctr"/>
            <a:r>
              <a:rPr lang="en-US"/>
              <a:t>Dự đoán thuê bao ngủ đông trong mạng viễn thông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5047" y="3422847"/>
            <a:ext cx="8915399" cy="1337263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tx1"/>
                </a:solidFill>
              </a:rPr>
              <a:t>			Trình bày: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>
                <a:solidFill>
                  <a:schemeClr val="tx1"/>
                </a:solidFill>
              </a:rPr>
              <a:t>Nguyễn Văn S</a:t>
            </a:r>
            <a:r>
              <a:rPr lang="vi-VN" sz="2800">
                <a:solidFill>
                  <a:schemeClr val="tx1"/>
                </a:solidFill>
              </a:rPr>
              <a:t>ơ</a:t>
            </a:r>
            <a:r>
              <a:rPr lang="en-US" sz="2800">
                <a:solidFill>
                  <a:schemeClr val="tx1"/>
                </a:solidFill>
              </a:rPr>
              <a:t>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9960" y="5462292"/>
            <a:ext cx="1364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Ha </a:t>
            </a:r>
            <a:r>
              <a:rPr lang="en-US" dirty="0" err="1"/>
              <a:t>Noi</a:t>
            </a:r>
            <a:endParaRPr lang="en-US" dirty="0"/>
          </a:p>
          <a:p>
            <a:pPr algn="ctr"/>
            <a:r>
              <a:rPr lang="en-US"/>
              <a:t>01/08/2018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881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Một số thuật toán thực hiện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17639"/>
                <a:ext cx="10972800" cy="4492126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Sử dụng yếu tố thời gian</a:t>
                </a:r>
                <a:r>
                  <a:rPr lang="en-US" sz="2800" b="1" smtClean="0">
                    <a:solidFill>
                      <a:schemeClr val="tx1"/>
                    </a:solidFill>
                  </a:rPr>
                  <a:t>:</a:t>
                </a:r>
                <a:endParaRPr lang="en-US" sz="2800" b="1">
                  <a:solidFill>
                    <a:schemeClr val="tx1"/>
                  </a:solidFill>
                </a:endParaRPr>
              </a:p>
              <a:p>
                <a:endParaRPr lang="en-US" sz="2800" b="1"/>
              </a:p>
              <a:p>
                <a:pPr marL="609585" lvl="1" indent="0">
                  <a:buNone/>
                </a:pPr>
                <a:endParaRPr lang="en-US" sz="2667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667">
                    <a:solidFill>
                      <a:schemeClr val="tx1"/>
                    </a:solidFill>
                  </a:rPr>
                  <a:t>Chọn </a:t>
                </a:r>
                <a14:m>
                  <m:oMath xmlns:m="http://schemas.openxmlformats.org/officeDocument/2006/math">
                    <m:r>
                      <a:rPr lang="en-US" sz="2667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667">
                    <a:solidFill>
                      <a:schemeClr val="tx1"/>
                    </a:solidFill>
                  </a:rPr>
                  <a:t> là hàm cross-entropy: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sz="2667">
                  <a:solidFill>
                    <a:schemeClr val="tx1"/>
                  </a:solidFill>
                </a:endParaRPr>
              </a:p>
              <a:p>
                <a:pPr marL="609585" lvl="1" indent="0">
                  <a:buNone/>
                </a:pPr>
                <a:endParaRPr lang="en-US" sz="2667">
                  <a:solidFill>
                    <a:schemeClr val="tx1"/>
                  </a:solidFill>
                </a:endParaRPr>
              </a:p>
              <a:p>
                <a:pPr marL="609585" lvl="1" indent="0">
                  <a:buNone/>
                </a:pPr>
                <a:r>
                  <a:rPr lang="en-US" sz="2667" b="1"/>
                  <a:t>     </a:t>
                </a:r>
                <a:r>
                  <a:rPr lang="en-US" sz="2667">
                    <a:solidFill>
                      <a:schemeClr val="tx1"/>
                    </a:solidFill>
                  </a:rPr>
                  <a:t>với </a:t>
                </a:r>
                <a:endParaRPr lang="en-US" sz="2667" b="1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17639"/>
                <a:ext cx="10972800" cy="4492126"/>
              </a:xfrm>
              <a:blipFill rotWithShape="0">
                <a:blip r:embed="rId2"/>
                <a:stretch>
                  <a:fillRect l="-944" t="-1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45473CB-FECE-4369-B0E7-43637833B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307" y="1946505"/>
            <a:ext cx="7677150" cy="809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231CEF7-F562-4FD0-90E3-5E7297611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00" y="3556230"/>
            <a:ext cx="76962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B594872-05D4-4C1F-95E0-4615BFD08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4807" y="4242030"/>
            <a:ext cx="28098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77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Một số thuật toán thực hiện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17639"/>
                <a:ext cx="10972800" cy="4492126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Sử dụng yếu tố thời gian:</a:t>
                </a:r>
              </a:p>
              <a:p>
                <a:endParaRPr lang="en-US" sz="2800" b="1"/>
              </a:p>
              <a:p>
                <a:pPr marL="609585" lvl="1" indent="0">
                  <a:buNone/>
                </a:pPr>
                <a:endParaRPr lang="en-US" sz="2667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667">
                    <a:solidFill>
                      <a:schemeClr val="tx1"/>
                    </a:solidFill>
                  </a:rPr>
                  <a:t>Chọn </a:t>
                </a:r>
                <a14:m>
                  <m:oMath xmlns:m="http://schemas.openxmlformats.org/officeDocument/2006/math">
                    <m:r>
                      <a:rPr lang="en-US" sz="2667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667">
                    <a:solidFill>
                      <a:schemeClr val="tx1"/>
                    </a:solidFill>
                  </a:rPr>
                  <a:t> là hàm hinge loss: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sz="2667">
                  <a:solidFill>
                    <a:schemeClr val="tx1"/>
                  </a:solidFill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sz="2667">
                  <a:solidFill>
                    <a:schemeClr val="tx1"/>
                  </a:solidFill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667">
                    <a:solidFill>
                      <a:schemeClr val="tx1"/>
                    </a:solidFill>
                  </a:rPr>
                  <a:t>Chọn </a:t>
                </a:r>
                <a14:m>
                  <m:oMath xmlns:m="http://schemas.openxmlformats.org/officeDocument/2006/math">
                    <m:r>
                      <a:rPr lang="en-US" sz="2667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667">
                    <a:solidFill>
                      <a:schemeClr val="tx1"/>
                    </a:solidFill>
                  </a:rPr>
                  <a:t> là hàm square-hinge loss</a:t>
                </a:r>
              </a:p>
              <a:p>
                <a:pPr marL="609585" lvl="1" indent="0">
                  <a:buNone/>
                </a:pPr>
                <a:endParaRPr lang="en-US" sz="2667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17639"/>
                <a:ext cx="10972800" cy="4492126"/>
              </a:xfrm>
              <a:blipFill rotWithShape="0">
                <a:blip r:embed="rId2"/>
                <a:stretch>
                  <a:fillRect l="-944" t="-1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11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45473CB-FECE-4369-B0E7-43637833B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307" y="1946505"/>
            <a:ext cx="7677150" cy="809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CCF0898-3849-4158-9785-CA7552B86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737" y="3570517"/>
            <a:ext cx="8010525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987B85D-D50B-4EB2-B76B-CA8355061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737" y="4994504"/>
            <a:ext cx="81819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28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Một số thuật toán thực hiện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599" y="1417638"/>
                <a:ext cx="11200327" cy="4957761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smtClean="0">
                    <a:solidFill>
                      <a:schemeClr val="tx1"/>
                    </a:solidFill>
                  </a:rPr>
                  <a:t>Sử dụng yếu tố thời gian:</a:t>
                </a:r>
                <a:endParaRPr lang="en-US" sz="2667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200">
                    <a:solidFill>
                      <a:schemeClr val="tx1"/>
                    </a:solidFill>
                  </a:rPr>
                  <a:t>Chọn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200">
                    <a:solidFill>
                      <a:schemeClr val="tx1"/>
                    </a:solidFill>
                  </a:rPr>
                  <a:t> là hàm </a:t>
                </a:r>
                <a:r>
                  <a:rPr lang="en-US" sz="2200" smtClean="0">
                    <a:solidFill>
                      <a:schemeClr val="tx1"/>
                    </a:solidFill>
                  </a:rPr>
                  <a:t>(square) hinge </a:t>
                </a:r>
                <a:r>
                  <a:rPr lang="en-US" sz="2200">
                    <a:solidFill>
                      <a:schemeClr val="tx1"/>
                    </a:solidFill>
                  </a:rPr>
                  <a:t>loss</a:t>
                </a:r>
                <a:r>
                  <a:rPr lang="en-US" sz="2200" smtClean="0">
                    <a:solidFill>
                      <a:schemeClr val="tx1"/>
                    </a:solidFill>
                  </a:rPr>
                  <a:t>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sz="2200">
                  <a:solidFill>
                    <a:schemeClr val="tx1"/>
                  </a:solidFill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sz="2200" smtClean="0">
                  <a:solidFill>
                    <a:schemeClr val="tx1"/>
                  </a:solidFill>
                </a:endParaRPr>
              </a:p>
              <a:p>
                <a:pPr marL="609585" lvl="1" indent="0">
                  <a:buNone/>
                </a:pPr>
                <a:endParaRPr lang="en-US" sz="2200" smtClean="0">
                  <a:solidFill>
                    <a:schemeClr val="tx1"/>
                  </a:solidFill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200" smtClean="0">
                    <a:solidFill>
                      <a:schemeClr val="tx1"/>
                    </a:solidFill>
                  </a:rPr>
                  <a:t>Hàm mục tiêu là một hàm convex, tuy nhiên có rất nhiều vùng flat (bằng phẳng), gradient tại những điểm thuộc vùng này đều bằng 0 </a:t>
                </a:r>
                <a:r>
                  <a:rPr lang="en-US" sz="22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stuck  không update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𝑤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22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theo gradient descent được (kết quả thực nghiệm rất kém)</a:t>
                </a:r>
                <a:endParaRPr lang="en-US" sz="2200">
                  <a:solidFill>
                    <a:schemeClr val="tx1"/>
                  </a:solidFill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200" smtClean="0">
                    <a:solidFill>
                      <a:schemeClr val="tx1"/>
                    </a:solidFill>
                  </a:rPr>
                  <a:t>Sử dụng </a:t>
                </a:r>
                <a:r>
                  <a:rPr lang="en-US" sz="2200" b="1" i="1" smtClean="0">
                    <a:solidFill>
                      <a:schemeClr val="tx1"/>
                    </a:solidFill>
                  </a:rPr>
                  <a:t>Perturbed Gradient Descent</a:t>
                </a:r>
                <a:r>
                  <a:rPr lang="en-US" sz="2200" smtClean="0">
                    <a:solidFill>
                      <a:schemeClr val="tx1"/>
                    </a:solidFill>
                  </a:rPr>
                  <a:t>: cộng thêm một nhiễu Gaussian vào mỗi bước cập nhật khi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𝑔𝑟𝑎𝑑𝑖𝑒𝑛𝑡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200" smtClean="0">
                    <a:solidFill>
                      <a:schemeClr val="tx1"/>
                    </a:solidFill>
                  </a:rPr>
                  <a:t>:</a:t>
                </a:r>
                <a:endParaRPr lang="en-US" sz="2200" b="0" i="1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609585" lvl="1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𝑔𝑟𝑎𝑑𝑖𝑒𝑛𝑡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𝐺𝑎𝑢𝑠𝑠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417638"/>
                <a:ext cx="11200327" cy="4957761"/>
              </a:xfrm>
              <a:blipFill rotWithShape="0">
                <a:blip r:embed="rId2"/>
                <a:stretch>
                  <a:fillRect l="-925" t="-1353" r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CCF0898-3849-4158-9785-CA7552B86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352" y="2309301"/>
            <a:ext cx="7087606" cy="5815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987B85D-D50B-4EB2-B76B-CA8355061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352" y="2801869"/>
            <a:ext cx="7087606" cy="65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72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Một số thuật toán thực hiện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07471"/>
                <a:ext cx="10972800" cy="4492126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Sử dụng yếu tố thời gian với ý t</a:t>
                </a:r>
                <a:r>
                  <a:rPr lang="vi-VN" sz="2800" b="1">
                    <a:solidFill>
                      <a:schemeClr val="tx1"/>
                    </a:solidFill>
                  </a:rPr>
                  <a:t>ư</a:t>
                </a:r>
                <a:r>
                  <a:rPr lang="en-US" sz="2800" b="1">
                    <a:solidFill>
                      <a:schemeClr val="tx1"/>
                    </a:solidFill>
                  </a:rPr>
                  <a:t>ởng ensemble method</a:t>
                </a:r>
              </a:p>
              <a:p>
                <a:pPr marL="0" indent="0">
                  <a:buNone/>
                </a:pPr>
                <a:r>
                  <a:rPr lang="en-US" sz="2800">
                    <a:solidFill>
                      <a:schemeClr val="tx1"/>
                    </a:solidFill>
                  </a:rPr>
                  <a:t>Chia dữ liệu training thành từng tuần: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>
                    <a:solidFill>
                      <a:schemeClr val="tx1"/>
                    </a:solidFill>
                  </a:rPr>
                  <a:t>Trong đó: </a:t>
                </a:r>
              </a:p>
              <a:p>
                <a:pPr marL="609585" lvl="1" indent="0">
                  <a:buNone/>
                </a:pPr>
                <a:r>
                  <a:rPr lang="en-US" sz="2800" b="1"/>
                  <a:t>		</a:t>
                </a:r>
                <a:r>
                  <a:rPr lang="en-US" sz="2667">
                    <a:solidFill>
                      <a:schemeClr val="tx1"/>
                    </a:solidFill>
                  </a:rPr>
                  <a:t>	      </a:t>
                </a:r>
                <a:r>
                  <a:rPr lang="en-US" sz="2800">
                    <a:solidFill>
                      <a:schemeClr val="tx1"/>
                    </a:solidFill>
                  </a:rPr>
                  <a:t>là ma trận inputs Nx504 tại tuần thứ t</a:t>
                </a:r>
              </a:p>
              <a:p>
                <a:pPr marL="609585" lvl="1" indent="0">
                  <a:buNone/>
                </a:pPr>
                <a:endParaRPr lang="en-US" sz="2800">
                  <a:solidFill>
                    <a:schemeClr val="tx1"/>
                  </a:solidFill>
                </a:endParaRPr>
              </a:p>
              <a:p>
                <a:pPr marL="609585" lvl="1" indent="0">
                  <a:buNone/>
                </a:pPr>
                <a:endParaRPr lang="en-US" sz="2800">
                  <a:solidFill>
                    <a:schemeClr val="tx1"/>
                  </a:solidFill>
                </a:endParaRPr>
              </a:p>
              <a:p>
                <a:pPr marL="608013" lvl="1" indent="-552450">
                  <a:buNone/>
                </a:pPr>
                <a:r>
                  <a:rPr lang="en-US" sz="2800">
                    <a:solidFill>
                      <a:schemeClr val="tx1"/>
                    </a:solidFill>
                  </a:rPr>
                  <a:t>t</a:t>
                </a:r>
                <a:r>
                  <a:rPr lang="vi-VN" sz="2800">
                    <a:solidFill>
                      <a:schemeClr val="tx1"/>
                    </a:solidFill>
                  </a:rPr>
                  <a:t>ư</a:t>
                </a:r>
                <a:r>
                  <a:rPr lang="en-US" sz="2800">
                    <a:solidFill>
                      <a:schemeClr val="tx1"/>
                    </a:solidFill>
                  </a:rPr>
                  <a:t>ơng ứng 		           là vecto nhãn tại tuần thứ t+1.</a:t>
                </a:r>
              </a:p>
              <a:p>
                <a:pPr marL="609585" lvl="1" indent="0">
                  <a:buNone/>
                </a:pPr>
                <a:endParaRPr 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07471"/>
                <a:ext cx="10972800" cy="4492126"/>
              </a:xfrm>
              <a:blipFill rotWithShape="0">
                <a:blip r:embed="rId2"/>
                <a:stretch>
                  <a:fillRect l="-1111" t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13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1F0E48E-E28E-4A62-9BA2-EDC594115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451" y="4531330"/>
            <a:ext cx="3038475" cy="638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978FF33-5EC2-4C62-9D9A-27355F179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963" y="2391061"/>
            <a:ext cx="20764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31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Một số thuật toán thực hiện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07471"/>
                <a:ext cx="10972800" cy="4492126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Sử dụng yếu tố thời gian với ý t</a:t>
                </a:r>
                <a:r>
                  <a:rPr lang="vi-VN" sz="2800" b="1">
                    <a:solidFill>
                      <a:schemeClr val="tx1"/>
                    </a:solidFill>
                  </a:rPr>
                  <a:t>ư</a:t>
                </a:r>
                <a:r>
                  <a:rPr lang="en-US" sz="2800" b="1">
                    <a:solidFill>
                      <a:schemeClr val="tx1"/>
                    </a:solidFill>
                  </a:rPr>
                  <a:t>ởng ensemble method</a:t>
                </a:r>
              </a:p>
              <a:p>
                <a:endParaRPr lang="en-US" sz="2800" b="1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667">
                    <a:solidFill>
                      <a:schemeClr val="tx1"/>
                    </a:solidFill>
                  </a:rPr>
                  <a:t>Sử dụng các thuật toán Logistic regression, Linear SVM của th</a:t>
                </a:r>
                <a:r>
                  <a:rPr lang="vi-VN" sz="2667">
                    <a:solidFill>
                      <a:schemeClr val="tx1"/>
                    </a:solidFill>
                  </a:rPr>
                  <a:t>ư</a:t>
                </a:r>
                <a:r>
                  <a:rPr lang="en-US" sz="2667">
                    <a:solidFill>
                      <a:schemeClr val="tx1"/>
                    </a:solidFill>
                  </a:rPr>
                  <a:t> viện sklearn để training trên từng bộ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67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67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67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6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67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US" sz="2667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667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67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6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67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sz="2667">
                    <a:solidFill>
                      <a:schemeClr val="tx1"/>
                    </a:solidFill>
                  </a:rPr>
                  <a:t> </a:t>
                </a:r>
                <a:r>
                  <a:rPr lang="en-US" sz="2667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thu được T model</a:t>
                </a:r>
                <a:r>
                  <a:rPr lang="en-US" sz="2800">
                    <a:solidFill>
                      <a:schemeClr val="tx1"/>
                    </a:solidFill>
                    <a:sym typeface="Wingdings" panose="05000000000000000000" pitchFamily="2" charset="2"/>
                  </a:rPr>
                  <a:t> dưới dạng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sz="2667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667">
                    <a:solidFill>
                      <a:schemeClr val="tx1"/>
                    </a:solidFill>
                    <a:sym typeface="Wingdings" panose="05000000000000000000" pitchFamily="2" charset="2"/>
                  </a:rPr>
                  <a:t>Xây dựng ma trận trọng số model: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sz="2667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609585" lvl="1" indent="0">
                  <a:buNone/>
                </a:pPr>
                <a:endParaRPr lang="en-US" sz="2667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07471"/>
                <a:ext cx="10972800" cy="4492126"/>
              </a:xfrm>
              <a:blipFill>
                <a:blip r:embed="rId2"/>
                <a:stretch>
                  <a:fillRect l="-944" t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14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D76A179-D12D-4F19-9B48-FB1665DF9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171" y="4493254"/>
            <a:ext cx="302895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0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Một số thuật toán thực hiện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07471"/>
                <a:ext cx="11200482" cy="4906042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Sử dụng yếu tố thời gian với ý t</a:t>
                </a:r>
                <a:r>
                  <a:rPr lang="vi-VN" sz="2800" b="1">
                    <a:solidFill>
                      <a:schemeClr val="tx1"/>
                    </a:solidFill>
                  </a:rPr>
                  <a:t>ư</a:t>
                </a:r>
                <a:r>
                  <a:rPr lang="en-US" sz="2800" b="1">
                    <a:solidFill>
                      <a:schemeClr val="tx1"/>
                    </a:solidFill>
                  </a:rPr>
                  <a:t>ởng ensemble method</a:t>
                </a:r>
              </a:p>
              <a:p>
                <a:pPr marL="0" indent="0">
                  <a:buNone/>
                </a:pPr>
                <a:r>
                  <a:rPr lang="en-US" sz="2667">
                    <a:solidFill>
                      <a:schemeClr val="tx1"/>
                    </a:solidFill>
                  </a:rPr>
                  <a:t>Với bộ dữ liệu test: </a:t>
                </a:r>
                <a14:m>
                  <m:oMath xmlns:m="http://schemas.openxmlformats.org/officeDocument/2006/math">
                    <m:r>
                      <a:rPr lang="en-US" sz="2667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667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67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67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sz="2667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667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67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67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sz="2667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67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, sử dụng 2 cách để dự đoán nhãn:</a:t>
                </a:r>
                <a:endParaRPr lang="en-US" sz="2667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400">
                    <a:solidFill>
                      <a:schemeClr val="tx1"/>
                    </a:solidFill>
                    <a:sym typeface="Wingdings" panose="05000000000000000000" pitchFamily="2" charset="2"/>
                  </a:rPr>
                  <a:t>Tính ma trận score:</a:t>
                </a:r>
              </a:p>
              <a:p>
                <a:pPr marL="609585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𝑡𝑒𝑠𝑡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𝑊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𝑠𝑐𝑜𝑟𝑒</m:t>
                              </m:r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#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𝑡𝑒𝑠𝑡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×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608013" lvl="1" indent="-608013">
                  <a:buNone/>
                </a:pPr>
                <a:r>
                  <a:rPr lang="en-US" sz="2400">
                    <a:solidFill>
                      <a:schemeClr val="tx1"/>
                    </a:solidFill>
                    <a:sym typeface="Wingdings" panose="05000000000000000000" pitchFamily="2" charset="2"/>
                  </a:rPr>
                  <a:t>		Mỗi phần tử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>
                    <a:solidFill>
                      <a:schemeClr val="tx1"/>
                    </a:solidFill>
                    <a:sym typeface="Wingdings" panose="05000000000000000000" pitchFamily="2" charset="2"/>
                  </a:rPr>
                  <a:t> là score của của sample_i với model_t </a:t>
                </a:r>
              </a:p>
              <a:p>
                <a:pPr marL="608013" lvl="1" indent="-608013">
                  <a:buNone/>
                </a:pPr>
                <a:r>
                  <a:rPr lang="en-US" sz="2400">
                    <a:solidFill>
                      <a:schemeClr val="tx1"/>
                    </a:solidFill>
                    <a:sym typeface="Wingdings" panose="05000000000000000000" pitchFamily="2" charset="2"/>
                  </a:rPr>
                  <a:t>		Nhãn của sample_i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𝑠𝑖𝑔𝑛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sup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𝑇</m:t>
                                </m:r>
                              </m:e>
                            </m:d>
                          </m:sup>
                        </m:s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𝑠𝑐𝑜𝑟𝑒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))</m:t>
                        </m:r>
                      </m:e>
                    </m:nary>
                  </m:oMath>
                </a14:m>
                <a:endParaRPr lang="en-US" sz="240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400">
                    <a:solidFill>
                      <a:schemeClr val="tx1"/>
                    </a:solidFill>
                    <a:sym typeface="Wingdings" panose="05000000000000000000" pitchFamily="2" charset="2"/>
                  </a:rPr>
                  <a:t>Với mỗi sample_i sử dụng T model để test  thu đ</a:t>
                </a:r>
                <a:r>
                  <a:rPr lang="vi-VN" sz="2400">
                    <a:solidFill>
                      <a:schemeClr val="tx1"/>
                    </a:solidFill>
                    <a:sym typeface="Wingdings" panose="05000000000000000000" pitchFamily="2" charset="2"/>
                  </a:rPr>
                  <a:t>ư</a:t>
                </a:r>
                <a:r>
                  <a:rPr lang="en-US" sz="2400">
                    <a:solidFill>
                      <a:schemeClr val="tx1"/>
                    </a:solidFill>
                    <a:sym typeface="Wingdings" panose="05000000000000000000" pitchFamily="2" charset="2"/>
                  </a:rPr>
                  <a:t>ợc T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sz="2400">
                    <a:solidFill>
                      <a:schemeClr val="tx1"/>
                    </a:solidFill>
                    <a:sym typeface="Wingdings" panose="05000000000000000000" pitchFamily="2" charset="2"/>
                  </a:rPr>
                  <a:t>.</a:t>
                </a:r>
              </a:p>
              <a:p>
                <a:pPr marL="609585" lvl="1" indent="0">
                  <a:buNone/>
                </a:pPr>
                <a:r>
                  <a:rPr lang="en-US" sz="2400">
                    <a:solidFill>
                      <a:schemeClr val="tx1"/>
                    </a:solidFill>
                    <a:sym typeface="Wingdings" panose="05000000000000000000" pitchFamily="2" charset="2"/>
                  </a:rPr>
                  <a:t>	</a:t>
                </a:r>
              </a:p>
              <a:p>
                <a:pPr marL="609585" lvl="1" indent="0">
                  <a:buNone/>
                </a:pPr>
                <a:r>
                  <a:rPr lang="en-US" sz="2400">
                    <a:solidFill>
                      <a:schemeClr val="tx1"/>
                    </a:solidFill>
                    <a:sym typeface="Wingdings" panose="05000000000000000000" pitchFamily="2" charset="2"/>
                  </a:rPr>
                  <a:t>	Nhãn của sample_i =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sz="2667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609585" lvl="1" indent="0">
                  <a:buNone/>
                </a:pPr>
                <a:endParaRPr lang="en-US" sz="2667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07471"/>
                <a:ext cx="11200482" cy="4906042"/>
              </a:xfrm>
              <a:blipFill rotWithShape="0">
                <a:blip r:embed="rId2"/>
                <a:stretch>
                  <a:fillRect l="-1034" t="-1242" r="-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15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5538408-5039-4853-AFCA-99DA292C9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457" y="4427000"/>
            <a:ext cx="3286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96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Một số thuật toán thực hiện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07471"/>
            <a:ext cx="10972800" cy="4492126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chemeClr val="tx1"/>
                </a:solidFill>
              </a:rPr>
              <a:t>Sử dụng yếu tố thời gian với ý t</a:t>
            </a:r>
            <a:r>
              <a:rPr lang="vi-VN" sz="2800" b="1">
                <a:solidFill>
                  <a:schemeClr val="tx1"/>
                </a:solidFill>
              </a:rPr>
              <a:t>ư</a:t>
            </a:r>
            <a:r>
              <a:rPr lang="en-US" sz="2800" b="1">
                <a:solidFill>
                  <a:schemeClr val="tx1"/>
                </a:solidFill>
              </a:rPr>
              <a:t>ởng ensemble method</a:t>
            </a:r>
          </a:p>
          <a:p>
            <a:endParaRPr lang="en-US" sz="2800" b="1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67">
                <a:solidFill>
                  <a:schemeClr val="tx1"/>
                </a:solidFill>
                <a:sym typeface="Wingdings" panose="05000000000000000000" pitchFamily="2" charset="2"/>
              </a:rPr>
              <a:t>Ưu điểm: Thời gian thực hiện nhanh, có thể sử dụng theo thời gian thực, không phải re-train model</a:t>
            </a:r>
          </a:p>
          <a:p>
            <a:pPr marL="609585" lvl="1" indent="0">
              <a:buNone/>
            </a:pPr>
            <a:endParaRPr lang="en-US" sz="2667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67">
                <a:solidFill>
                  <a:schemeClr val="tx1"/>
                </a:solidFill>
                <a:sym typeface="Wingdings" panose="05000000000000000000" pitchFamily="2" charset="2"/>
              </a:rPr>
              <a:t>Nhược điểm: Trong một số tr</a:t>
            </a:r>
            <a:r>
              <a:rPr lang="vi-VN" sz="2667">
                <a:solidFill>
                  <a:schemeClr val="tx1"/>
                </a:solidFill>
                <a:sym typeface="Wingdings" panose="05000000000000000000" pitchFamily="2" charset="2"/>
              </a:rPr>
              <a:t>ư</a:t>
            </a:r>
            <a:r>
              <a:rPr lang="en-US" sz="2667">
                <a:solidFill>
                  <a:schemeClr val="tx1"/>
                </a:solidFill>
                <a:sym typeface="Wingdings" panose="05000000000000000000" pitchFamily="2" charset="2"/>
              </a:rPr>
              <a:t>ờng hợp, có thể thiếu tính tổng quát, không hiệu quả nếu dữ liệu t</a:t>
            </a:r>
            <a:r>
              <a:rPr lang="vi-VN" sz="2667">
                <a:solidFill>
                  <a:schemeClr val="tx1"/>
                </a:solidFill>
                <a:sym typeface="Wingdings" panose="05000000000000000000" pitchFamily="2" charset="2"/>
              </a:rPr>
              <a:t>ư</a:t>
            </a:r>
            <a:r>
              <a:rPr lang="en-US" sz="2667">
                <a:solidFill>
                  <a:schemeClr val="tx1"/>
                </a:solidFill>
                <a:sym typeface="Wingdings" panose="05000000000000000000" pitchFamily="2" charset="2"/>
              </a:rPr>
              <a:t>ơng lai quá biến động…</a:t>
            </a:r>
          </a:p>
          <a:p>
            <a:pPr marL="609585" lvl="1" indent="0">
              <a:buNone/>
            </a:pPr>
            <a:endParaRPr lang="en-US" sz="2667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16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519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264"/>
            <a:ext cx="10972800" cy="1143000"/>
          </a:xfrm>
        </p:spPr>
        <p:txBody>
          <a:bodyPr/>
          <a:lstStyle/>
          <a:p>
            <a:r>
              <a:rPr lang="en-US"/>
              <a:t>4. Kết quả thực hiện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046997"/>
                <a:ext cx="10972800" cy="5192463"/>
              </a:xfrm>
            </p:spPr>
            <p:txBody>
              <a:bodyPr>
                <a:normAutofit fontScale="92500" lnSpcReduction="20000"/>
              </a:bodyPr>
              <a:lstStyle/>
              <a:p>
                <a:pPr marL="608013" lvl="1" indent="-608013"/>
                <a:r>
                  <a:rPr lang="en-US" sz="2667">
                    <a:solidFill>
                      <a:schemeClr val="tx1"/>
                    </a:solidFill>
                    <a:sym typeface="Wingdings" panose="05000000000000000000" pitchFamily="2" charset="2"/>
                  </a:rPr>
                  <a:t>Tiêu chí đánh giá có dạng:</a:t>
                </a:r>
              </a:p>
              <a:p>
                <a:pPr marL="608013" lvl="1" indent="-608013"/>
                <a:endParaRPr lang="en-US" sz="2667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608013" lvl="1" indent="-608013"/>
                <a:endParaRPr lang="en-US" sz="2667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608013" lvl="1" indent="-608013"/>
                <a:endParaRPr lang="en-US" sz="2667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608013" lvl="1" indent="-608013"/>
                <a:endParaRPr lang="en-US" sz="2667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0" lvl="1" indent="0">
                  <a:buNone/>
                </a:pPr>
                <a:endParaRPr lang="en-US" sz="2667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0" lvl="1" indent="0">
                  <a:buNone/>
                </a:pPr>
                <a:endParaRPr lang="en-US" sz="2667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0" lvl="1" indent="0">
                  <a:buNone/>
                </a:pPr>
                <a:endParaRPr lang="en-US" sz="2667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342900" lvl="1" indent="-342900"/>
                <a:r>
                  <a:rPr lang="en-US" sz="2000">
                    <a:solidFill>
                      <a:schemeClr val="tx1"/>
                    </a:solidFill>
                    <a:sym typeface="Wingdings" panose="05000000000000000000" pitchFamily="2" charset="2"/>
                  </a:rPr>
                  <a:t>Cần quan tâm 3 tiêu chí quan trọng: </a:t>
                </a:r>
              </a:p>
              <a:p>
                <a:pPr marL="876287" lvl="2" indent="-34290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tx1"/>
                    </a:solidFill>
                    <a:sym typeface="Wingdings" panose="05000000000000000000" pitchFamily="2" charset="2"/>
                  </a:rPr>
                  <a:t>Recall của inactive: tỷ lệ phát hiện đúng inactive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#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𝑖𝑛𝑎𝑐𝑡𝑖𝑣𝑒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𝑢𝑠𝑒𝑟𝑠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đượ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ự 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đú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𝑛𝑔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#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𝑖𝑛𝑎𝑐𝑡𝑖𝑣𝑒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𝑢𝑠𝑒𝑟𝑠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ê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𝑡h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ự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ế</m:t>
                        </m:r>
                      </m:den>
                    </m:f>
                  </m:oMath>
                </a14:m>
                <a:endParaRPr lang="en-US" sz="200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876287" lvl="2" indent="-34290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tx1"/>
                    </a:solidFill>
                    <a:sym typeface="Wingdings" panose="05000000000000000000" pitchFamily="2" charset="2"/>
                  </a:rPr>
                  <a:t>Recall của avg/total: độ chính xác (Accuracy)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#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𝑢𝑠𝑒𝑟𝑠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ự 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𝑐h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í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𝑛h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ổ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𝑛𝑔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ố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𝑢𝑠𝑒𝑟𝑠</m:t>
                        </m:r>
                      </m:den>
                    </m:f>
                  </m:oMath>
                </a14:m>
                <a:endParaRPr lang="en-US" sz="2000" b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876287" lvl="2" indent="-34290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tx1"/>
                    </a:solidFill>
                    <a:sym typeface="Wingdings" panose="05000000000000000000" pitchFamily="2" charset="2"/>
                  </a:rPr>
                  <a:t>Fbeta-score của inactive: </a:t>
                </a:r>
                <a:r>
                  <a:rPr lang="vi-VN" sz="2000">
                    <a:solidFill>
                      <a:schemeClr val="tx1"/>
                    </a:solidFill>
                  </a:rPr>
                  <a:t>ưu tiên recall hơn, mong muốn tìm được càng nhiều inactive users trên thực tế càng tốt </a:t>
                </a:r>
                <a:br>
                  <a:rPr lang="vi-VN" sz="2000">
                    <a:solidFill>
                      <a:schemeClr val="tx1"/>
                    </a:solidFill>
                  </a:rPr>
                </a:br>
                <a:endParaRPr lang="en-US" sz="2000" b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876287" lvl="2" indent="-342900">
                  <a:buFont typeface="Arial" panose="020B0604020202020204" pitchFamily="34" charset="0"/>
                  <a:buChar char="•"/>
                </a:pPr>
                <a:endParaRPr lang="en-US" sz="1867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0" lvl="1" indent="0">
                  <a:buNone/>
                </a:pPr>
                <a:endParaRPr lang="en-US" sz="2667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046997"/>
                <a:ext cx="10972800" cy="5192463"/>
              </a:xfrm>
              <a:blipFill>
                <a:blip r:embed="rId2"/>
                <a:stretch>
                  <a:fillRect l="-778" t="-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C2AE013-C297-4694-8217-29793BAC2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986" y="1545332"/>
            <a:ext cx="7430908" cy="233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15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761561" cy="507559"/>
          </a:xfrm>
        </p:spPr>
        <p:txBody>
          <a:bodyPr>
            <a:normAutofit fontScale="90000"/>
          </a:bodyPr>
          <a:lstStyle/>
          <a:p>
            <a:r>
              <a:rPr lang="en-US"/>
              <a:t>4. Kết quả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923" y="0"/>
            <a:ext cx="9679077" cy="691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86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Nhận xét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1" y="1417639"/>
                <a:ext cx="10972800" cy="4492126"/>
              </a:xfrm>
            </p:spPr>
            <p:txBody>
              <a:bodyPr>
                <a:normAutofit/>
              </a:bodyPr>
              <a:lstStyle/>
              <a:p>
                <a:pPr marL="341313" lvl="1" indent="-341313" algn="just"/>
                <a:r>
                  <a:rPr lang="en-US" sz="2000">
                    <a:solidFill>
                      <a:schemeClr val="tx1"/>
                    </a:solidFill>
                    <a:sym typeface="Wingdings" panose="05000000000000000000" pitchFamily="2" charset="2"/>
                  </a:rPr>
                  <a:t>Các thuật toán đã thực hiện đều là các bộ phân lớp tuyến tính với 2 đại diện là </a:t>
                </a:r>
                <a:r>
                  <a:rPr lang="en-US" sz="20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Linear SVM </a:t>
                </a:r>
                <a:r>
                  <a:rPr lang="en-US" sz="2000">
                    <a:solidFill>
                      <a:schemeClr val="tx1"/>
                    </a:solidFill>
                    <a:sym typeface="Wingdings" panose="05000000000000000000" pitchFamily="2" charset="2"/>
                  </a:rPr>
                  <a:t>và Logistic Regression.</a:t>
                </a:r>
              </a:p>
              <a:p>
                <a:pPr marL="341313" lvl="1" indent="-341313" algn="just"/>
                <a:endParaRPr lang="en-US" sz="200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341313" lvl="1" indent="-341313" algn="just"/>
                <a:r>
                  <a:rPr lang="en-US" sz="2000">
                    <a:solidFill>
                      <a:schemeClr val="tx1"/>
                    </a:solidFill>
                    <a:sym typeface="Wingdings" panose="05000000000000000000" pitchFamily="2" charset="2"/>
                  </a:rPr>
                  <a:t>Với data của bài toán, </a:t>
                </a:r>
                <a:r>
                  <a:rPr lang="en-US" sz="20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Linear SVM </a:t>
                </a:r>
                <a:r>
                  <a:rPr lang="en-US" sz="2000">
                    <a:solidFill>
                      <a:schemeClr val="tx1"/>
                    </a:solidFill>
                    <a:sym typeface="Wingdings" panose="05000000000000000000" pitchFamily="2" charset="2"/>
                  </a:rPr>
                  <a:t>không hiệu quả bằng LR</a:t>
                </a:r>
              </a:p>
              <a:p>
                <a:pPr marL="341313" lvl="1" indent="-341313" algn="just"/>
                <a:endParaRPr lang="en-US" sz="200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341313" lvl="1" indent="-341313" algn="just"/>
                <a:r>
                  <a:rPr lang="en-US" sz="2000">
                    <a:solidFill>
                      <a:schemeClr val="tx1"/>
                    </a:solidFill>
                    <a:sym typeface="Wingdings" panose="05000000000000000000" pitchFamily="2" charset="2"/>
                  </a:rPr>
                  <a:t>Do </a:t>
                </a:r>
                <a:r>
                  <a:rPr lang="en-US" sz="20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Linear SVM </a:t>
                </a:r>
                <a:r>
                  <a:rPr lang="en-US" sz="2000">
                    <a:solidFill>
                      <a:schemeClr val="tx1"/>
                    </a:solidFill>
                    <a:sym typeface="Wingdings" panose="05000000000000000000" pitchFamily="2" charset="2"/>
                  </a:rPr>
                  <a:t>tối ưu theo các hàm hinge loss, square-hinge loss, và Logistic Regression tối ưu theo hàm cross entropy nên khi sử dụng ý t</a:t>
                </a:r>
                <a:r>
                  <a:rPr lang="vi-VN" sz="2000">
                    <a:solidFill>
                      <a:schemeClr val="tx1"/>
                    </a:solidFill>
                    <a:sym typeface="Wingdings" panose="05000000000000000000" pitchFamily="2" charset="2"/>
                  </a:rPr>
                  <a:t>ư</a:t>
                </a:r>
                <a:r>
                  <a:rPr lang="en-US" sz="2000">
                    <a:solidFill>
                      <a:schemeClr val="tx1"/>
                    </a:solidFill>
                    <a:sym typeface="Wingdings" panose="05000000000000000000" pitchFamily="2" charset="2"/>
                  </a:rPr>
                  <a:t>ởng của paper thì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h𝑖𝑛𝑔𝑒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𝑙𝑜𝑠𝑠</m:t>
                    </m:r>
                  </m:oMath>
                </a14:m>
                <a:r>
                  <a:rPr lang="en-US" sz="2000">
                    <a:solidFill>
                      <a:schemeClr val="tx1"/>
                    </a:solidFill>
                    <a:sym typeface="Wingdings" panose="05000000000000000000" pitchFamily="2" charset="2"/>
                  </a:rPr>
                  <a:t> và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𝑠𝑞𝑢𝑎𝑟𝑒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h𝑖𝑛𝑔𝑒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𝑙𝑜𝑠𝑠</m:t>
                    </m:r>
                  </m:oMath>
                </a14:m>
                <a:r>
                  <a:rPr lang="en-US" sz="2000">
                    <a:solidFill>
                      <a:schemeClr val="tx1"/>
                    </a:solidFill>
                    <a:sym typeface="Wingdings" panose="05000000000000000000" pitchFamily="2" charset="2"/>
                  </a:rPr>
                  <a:t> đều </a:t>
                </a:r>
                <a:r>
                  <a:rPr lang="en-US" sz="20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kém</a:t>
                </a:r>
                <a:r>
                  <a:rPr lang="en-US" sz="20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sz="2000">
                    <a:solidFill>
                      <a:schemeClr val="tx1"/>
                    </a:solidFill>
                    <a:sym typeface="Wingdings" panose="05000000000000000000" pitchFamily="2" charset="2"/>
                  </a:rPr>
                  <a:t>hiệu </a:t>
                </a:r>
                <a:r>
                  <a:rPr lang="en-US" sz="20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quả hơn </a:t>
                </a:r>
                <a:r>
                  <a:rPr lang="en-US" sz="2000">
                    <a:solidFill>
                      <a:schemeClr val="tx1"/>
                    </a:solidFill>
                    <a:sym typeface="Wingdings" panose="05000000000000000000" pitchFamily="2" charset="2"/>
                  </a:rPr>
                  <a:t>so với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𝑐𝑟𝑜𝑠𝑠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𝑒𝑛𝑡𝑟𝑜𝑝𝑦</m:t>
                    </m:r>
                  </m:oMath>
                </a14:m>
                <a:endParaRPr lang="en-US" sz="200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0" lvl="1" indent="0" algn="just">
                  <a:buNone/>
                </a:pPr>
                <a:endParaRPr lang="en-US" sz="200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341313" lvl="1" indent="-341313" algn="just"/>
                <a:r>
                  <a:rPr lang="en-US" sz="20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Linear SVM </a:t>
                </a:r>
                <a:r>
                  <a:rPr lang="en-US" sz="2000">
                    <a:solidFill>
                      <a:schemeClr val="tx1"/>
                    </a:solidFill>
                    <a:sym typeface="Wingdings" panose="05000000000000000000" pitchFamily="2" charset="2"/>
                  </a:rPr>
                  <a:t>và AdaBoost Perceptron cùng có một kiểu tối </a:t>
                </a:r>
                <a:r>
                  <a:rPr lang="vi-VN" sz="2000">
                    <a:solidFill>
                      <a:schemeClr val="tx1"/>
                    </a:solidFill>
                    <a:sym typeface="Wingdings" panose="05000000000000000000" pitchFamily="2" charset="2"/>
                  </a:rPr>
                  <a:t>ư</a:t>
                </a:r>
                <a:r>
                  <a:rPr lang="en-US" sz="2000">
                    <a:solidFill>
                      <a:schemeClr val="tx1"/>
                    </a:solidFill>
                    <a:sym typeface="Wingdings" panose="05000000000000000000" pitchFamily="2" charset="2"/>
                  </a:rPr>
                  <a:t>u theo hàm hinge loss và đều phụ thuộc vào điểm khởi tạo</a:t>
                </a:r>
              </a:p>
              <a:p>
                <a:pPr marL="341313" lvl="1" indent="-341313"/>
                <a:endParaRPr lang="en-US" sz="2667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1" y="1417639"/>
                <a:ext cx="10972800" cy="4492126"/>
              </a:xfrm>
              <a:blipFill rotWithShape="0">
                <a:blip r:embed="rId2"/>
                <a:stretch>
                  <a:fillRect l="-500" t="-679" r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70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Mục lục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r>
              <a:rPr lang="en-US" sz="2400">
                <a:solidFill>
                  <a:schemeClr val="tx1"/>
                </a:solidFill>
              </a:rPr>
              <a:t>. Mô tả bài toán</a:t>
            </a:r>
          </a:p>
          <a:p>
            <a:pPr>
              <a:lnSpc>
                <a:spcPct val="150000"/>
              </a:lnSpc>
            </a:pPr>
            <a:r>
              <a:rPr lang="en-US" sz="2400">
                <a:solidFill>
                  <a:schemeClr val="tx1"/>
                </a:solidFill>
              </a:rPr>
              <a:t>2. Xây dựng mô hình cho bài toán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r>
              <a:rPr lang="en-US" sz="2400">
                <a:solidFill>
                  <a:schemeClr val="tx1"/>
                </a:solidFill>
              </a:rPr>
              <a:t>. Một số thuật toán thực hiện</a:t>
            </a:r>
          </a:p>
          <a:p>
            <a:pPr>
              <a:lnSpc>
                <a:spcPct val="150000"/>
              </a:lnSpc>
            </a:pPr>
            <a:r>
              <a:rPr lang="en-US" sz="2400">
                <a:solidFill>
                  <a:schemeClr val="tx1"/>
                </a:solidFill>
              </a:rPr>
              <a:t>4. Kết quả thực hiện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r>
              <a:rPr lang="en-US" sz="2400">
                <a:solidFill>
                  <a:schemeClr val="tx1"/>
                </a:solidFill>
              </a:rPr>
              <a:t>. Nhận xét</a:t>
            </a:r>
          </a:p>
          <a:p>
            <a:pPr>
              <a:lnSpc>
                <a:spcPct val="150000"/>
              </a:lnSpc>
            </a:pPr>
            <a:r>
              <a:rPr lang="en-US" sz="2400">
                <a:solidFill>
                  <a:schemeClr val="tx1"/>
                </a:solidFill>
              </a:rPr>
              <a:t>6. Công việc sắp tới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722D-841B-44EB-A6F0-979B14D73B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75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6. Công việc sắp tới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07471"/>
            <a:ext cx="10972800" cy="4492126"/>
          </a:xfrm>
        </p:spPr>
        <p:txBody>
          <a:bodyPr>
            <a:normAutofit/>
          </a:bodyPr>
          <a:lstStyle/>
          <a:p>
            <a:pPr marL="0" lvl="1" indent="0"/>
            <a:endParaRPr lang="en-US" sz="2667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lvl="1" indent="0"/>
            <a:endParaRPr lang="en-US" sz="2667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lvl="1" indent="0"/>
            <a:r>
              <a:rPr lang="en-US" sz="2400">
                <a:solidFill>
                  <a:schemeClr val="tx1"/>
                </a:solidFill>
                <a:sym typeface="Wingdings" panose="05000000000000000000" pitchFamily="2" charset="2"/>
              </a:rPr>
              <a:t> Sử dụng ý tưởng trong thuật toán </a:t>
            </a:r>
            <a:r>
              <a:rPr lang="en-US" sz="2400">
                <a:solidFill>
                  <a:schemeClr val="tx1"/>
                </a:solidFill>
              </a:rPr>
              <a:t>AdaBoostClassifier để thiết kế bộ phân lớp </a:t>
            </a:r>
            <a:r>
              <a:rPr lang="en-US" sz="2400" smtClean="0">
                <a:solidFill>
                  <a:schemeClr val="tx1"/>
                </a:solidFill>
              </a:rPr>
              <a:t>   </a:t>
            </a:r>
          </a:p>
          <a:p>
            <a:pPr marL="0" lvl="1" indent="0">
              <a:buNone/>
            </a:pPr>
            <a:r>
              <a:rPr lang="en-US" sz="2400">
                <a:solidFill>
                  <a:schemeClr val="tx1"/>
                </a:solidFill>
              </a:rPr>
              <a:t> </a:t>
            </a:r>
            <a:r>
              <a:rPr lang="en-US" sz="2400" smtClean="0">
                <a:solidFill>
                  <a:schemeClr val="tx1"/>
                </a:solidFill>
              </a:rPr>
              <a:t>  </a:t>
            </a:r>
            <a:r>
              <a:rPr lang="en-US" sz="2400" smtClean="0">
                <a:solidFill>
                  <a:schemeClr val="tx1"/>
                </a:solidFill>
              </a:rPr>
              <a:t>không </a:t>
            </a:r>
            <a:r>
              <a:rPr lang="en-US" sz="2400">
                <a:solidFill>
                  <a:schemeClr val="tx1"/>
                </a:solidFill>
              </a:rPr>
              <a:t>cần re-train, capture được tính thời gian</a:t>
            </a:r>
          </a:p>
          <a:p>
            <a:pPr marL="0" lvl="1" indent="0"/>
            <a:endParaRPr lang="en-US" sz="240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lvl="1" indent="0"/>
            <a:r>
              <a:rPr lang="en-US" sz="2400">
                <a:solidFill>
                  <a:schemeClr val="tx1"/>
                </a:solidFill>
                <a:sym typeface="Wingdings" panose="05000000000000000000" pitchFamily="2" charset="2"/>
              </a:rPr>
              <a:t> Thử nghiệm Neural Network: RNN với LSTM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403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/>
              <a:t>. Mô tả bài 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>
                <a:solidFill>
                  <a:schemeClr val="tx1"/>
                </a:solidFill>
              </a:rPr>
              <a:t>Dữ liệu bao gồm 500.000 users, với các thông số tiêu dùng trong 9 tuần.</a:t>
            </a:r>
          </a:p>
          <a:p>
            <a:endParaRPr lang="en-US" sz="2800">
              <a:solidFill>
                <a:schemeClr val="tx1"/>
              </a:solidFill>
            </a:endParaRPr>
          </a:p>
          <a:p>
            <a:r>
              <a:rPr lang="en-US" sz="2800">
                <a:solidFill>
                  <a:schemeClr val="tx1"/>
                </a:solidFill>
              </a:rPr>
              <a:t>Các thông số này đ</a:t>
            </a:r>
            <a:r>
              <a:rPr lang="vi-VN" sz="2800">
                <a:solidFill>
                  <a:schemeClr val="tx1"/>
                </a:solidFill>
              </a:rPr>
              <a:t>ư</a:t>
            </a:r>
            <a:r>
              <a:rPr lang="en-US" sz="2800">
                <a:solidFill>
                  <a:schemeClr val="tx1"/>
                </a:solidFill>
              </a:rPr>
              <a:t>ợc tính theo từng giờ, mỗi giờ bao gồm: data (số MB l</a:t>
            </a:r>
            <a:r>
              <a:rPr lang="vi-VN" sz="2800">
                <a:solidFill>
                  <a:schemeClr val="tx1"/>
                </a:solidFill>
              </a:rPr>
              <a:t>ư</a:t>
            </a:r>
            <a:r>
              <a:rPr lang="en-US" sz="2800">
                <a:solidFill>
                  <a:schemeClr val="tx1"/>
                </a:solidFill>
              </a:rPr>
              <a:t>u l</a:t>
            </a:r>
            <a:r>
              <a:rPr lang="vi-VN" sz="2800">
                <a:solidFill>
                  <a:schemeClr val="tx1"/>
                </a:solidFill>
              </a:rPr>
              <a:t>ư</a:t>
            </a:r>
            <a:r>
              <a:rPr lang="en-US" sz="2800">
                <a:solidFill>
                  <a:schemeClr val="tx1"/>
                </a:solidFill>
              </a:rPr>
              <a:t>ợng), voice (số phút gọi), sms (số tin nhắn).</a:t>
            </a:r>
          </a:p>
          <a:p>
            <a:pPr marL="0" indent="0">
              <a:buNone/>
            </a:pPr>
            <a:endParaRPr lang="en-US" sz="2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666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/>
              <a:t>. Mô tả bài 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>
                <a:solidFill>
                  <a:schemeClr val="tx1"/>
                </a:solidFill>
              </a:rPr>
              <a:t>Một user tại một ngày đ</a:t>
            </a:r>
            <a:r>
              <a:rPr lang="vi-VN" sz="2800">
                <a:solidFill>
                  <a:schemeClr val="tx1"/>
                </a:solidFill>
              </a:rPr>
              <a:t>ư</a:t>
            </a:r>
            <a:r>
              <a:rPr lang="en-US" sz="2800">
                <a:solidFill>
                  <a:schemeClr val="tx1"/>
                </a:solidFill>
              </a:rPr>
              <a:t>ợc gọi là inactive các dữ liệu tiêu dùng nhỏ h</a:t>
            </a:r>
            <a:r>
              <a:rPr lang="vi-VN" sz="2800">
                <a:solidFill>
                  <a:schemeClr val="tx1"/>
                </a:solidFill>
              </a:rPr>
              <a:t>ơ</a:t>
            </a:r>
            <a:r>
              <a:rPr lang="en-US" sz="2800">
                <a:solidFill>
                  <a:schemeClr val="tx1"/>
                </a:solidFill>
              </a:rPr>
              <a:t>n các ng</a:t>
            </a:r>
            <a:r>
              <a:rPr lang="vi-VN" sz="2800">
                <a:solidFill>
                  <a:schemeClr val="tx1"/>
                </a:solidFill>
              </a:rPr>
              <a:t>ư</a:t>
            </a:r>
            <a:r>
              <a:rPr lang="en-US" sz="2800">
                <a:solidFill>
                  <a:schemeClr val="tx1"/>
                </a:solidFill>
              </a:rPr>
              <a:t>ỡng cho tr</a:t>
            </a:r>
            <a:r>
              <a:rPr lang="vi-VN" sz="2800">
                <a:solidFill>
                  <a:schemeClr val="tx1"/>
                </a:solidFill>
              </a:rPr>
              <a:t>ư</a:t>
            </a:r>
            <a:r>
              <a:rPr lang="en-US" sz="2800">
                <a:solidFill>
                  <a:schemeClr val="tx1"/>
                </a:solidFill>
              </a:rPr>
              <a:t>ớc…</a:t>
            </a:r>
          </a:p>
          <a:p>
            <a:endParaRPr lang="en-US" sz="2800">
              <a:solidFill>
                <a:schemeClr val="tx1"/>
              </a:solidFill>
            </a:endParaRPr>
          </a:p>
          <a:p>
            <a:r>
              <a:rPr lang="en-US" sz="2800">
                <a:solidFill>
                  <a:schemeClr val="tx1"/>
                </a:solidFill>
              </a:rPr>
              <a:t>Một user trong một tuần đ</a:t>
            </a:r>
            <a:r>
              <a:rPr lang="vi-VN" sz="2800">
                <a:solidFill>
                  <a:schemeClr val="tx1"/>
                </a:solidFill>
              </a:rPr>
              <a:t>ư</a:t>
            </a:r>
            <a:r>
              <a:rPr lang="en-US" sz="2800">
                <a:solidFill>
                  <a:schemeClr val="tx1"/>
                </a:solidFill>
              </a:rPr>
              <a:t>ợc gọi là inactive nếu số ngày inactive trong tuần đó là &gt;3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464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/>
              <a:t>. Mô tả bài toán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2"/>
                <a:ext cx="10972800" cy="396239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3000">
                    <a:solidFill>
                      <a:schemeClr val="tx1"/>
                    </a:solidFill>
                  </a:rPr>
                  <a:t>Mỗi user_i sẽ có 9 sample t</a:t>
                </a:r>
                <a:r>
                  <a:rPr lang="vi-VN" sz="3000">
                    <a:solidFill>
                      <a:schemeClr val="tx1"/>
                    </a:solidFill>
                  </a:rPr>
                  <a:t>ư</a:t>
                </a:r>
                <a:r>
                  <a:rPr lang="en-US" sz="3000">
                    <a:solidFill>
                      <a:schemeClr val="tx1"/>
                    </a:solidFill>
                  </a:rPr>
                  <a:t>ơng ứng với 9 tuần, mỗi sample với 3x24x7=504 chiều, có dạng: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503</m:t>
                          </m:r>
                        </m:sub>
                        <m:sup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en-US">
                  <a:solidFill>
                    <a:schemeClr val="tx1"/>
                  </a:solidFill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600">
                    <a:solidFill>
                      <a:schemeClr val="tx1"/>
                    </a:solidFill>
                  </a:rPr>
                  <a:t>Trong đó chẳng hạn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600">
                    <a:solidFill>
                      <a:schemeClr val="tx1"/>
                    </a:solidFill>
                  </a:rPr>
                  <a:t> tương ứng là dữ liệu tiêu dùng data(MB), voice(minute), sms(#) của user_i tại giờ đầu tiên của ngày thứ nhất của tuần t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600">
                    <a:solidFill>
                      <a:schemeClr val="tx1"/>
                    </a:solidFill>
                  </a:rPr>
                  <a:t>Các bộ ba của các giờ tiếp theo, các ngày tiếp theo sẽ đ</a:t>
                </a:r>
                <a:r>
                  <a:rPr lang="vi-VN" sz="2600">
                    <a:solidFill>
                      <a:schemeClr val="tx1"/>
                    </a:solidFill>
                  </a:rPr>
                  <a:t>ư</a:t>
                </a:r>
                <a:r>
                  <a:rPr lang="en-US" sz="2600">
                    <a:solidFill>
                      <a:schemeClr val="tx1"/>
                    </a:solidFill>
                  </a:rPr>
                  <a:t>ợc concatenate liên tiếp thành 1 vecto 504 chiều nh</a:t>
                </a:r>
                <a:r>
                  <a:rPr lang="vi-VN" sz="2600">
                    <a:solidFill>
                      <a:schemeClr val="tx1"/>
                    </a:solidFill>
                  </a:rPr>
                  <a:t>ư</a:t>
                </a:r>
                <a:r>
                  <a:rPr lang="en-US" sz="2600">
                    <a:solidFill>
                      <a:schemeClr val="tx1"/>
                    </a:solidFill>
                  </a:rPr>
                  <a:t> trên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2"/>
                <a:ext cx="10972800" cy="3962399"/>
              </a:xfrm>
              <a:blipFill>
                <a:blip r:embed="rId2"/>
                <a:stretch>
                  <a:fillRect l="-944" t="-2769" r="-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5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223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/>
              <a:t>. Mô tả bài toán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>
                    <a:solidFill>
                      <a:schemeClr val="tx1"/>
                    </a:solidFill>
                  </a:rPr>
                  <a:t>Mỗi 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600" b="0">
                    <a:solidFill>
                      <a:schemeClr val="tx1"/>
                    </a:solidFill>
                  </a:rPr>
                  <a:t> sẽ tương ứng với một nhãn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2600" b="0">
                    <a:solidFill>
                      <a:schemeClr val="tx1"/>
                    </a:solidFill>
                  </a:rPr>
                  <a:t>hoăc 1 tương ứng tuần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600" b="0">
                    <a:solidFill>
                      <a:schemeClr val="tx1"/>
                    </a:solidFill>
                  </a:rPr>
                  <a:t> thì user_i là inactive/active</a:t>
                </a:r>
              </a:p>
              <a:p>
                <a:endParaRPr lang="en-US" sz="2600">
                  <a:solidFill>
                    <a:schemeClr val="tx1"/>
                  </a:solidFill>
                </a:endParaRPr>
              </a:p>
              <a:p>
                <a:r>
                  <a:rPr lang="en-US" sz="2400">
                    <a:solidFill>
                      <a:schemeClr val="tx1"/>
                    </a:solidFill>
                  </a:rPr>
                  <a:t>Bài toán đặt ra: giả sử tại tuần T, quan sát được dữ liệu tiêu dùng của user_i là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400">
                    <a:solidFill>
                      <a:schemeClr val="tx1"/>
                    </a:solidFill>
                  </a:rPr>
                  <a:t> khi đó cần dự đoán vào tuần T+1, user_i sẽ active (tương ứng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>
                    <a:solidFill>
                      <a:schemeClr val="tx1"/>
                    </a:solidFill>
                  </a:rPr>
                  <a:t>) hay inactive (tương ứng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>
                    <a:solidFill>
                      <a:schemeClr val="tx1"/>
                    </a:solidFill>
                  </a:rPr>
                  <a:t>)</a:t>
                </a:r>
              </a:p>
              <a:p>
                <a:endParaRPr lang="en-US" sz="2600" b="0"/>
              </a:p>
              <a:p>
                <a:endParaRPr lang="en-US" sz="26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33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595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Xây dựng mô hình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Ý t</a:t>
                </a:r>
                <a:r>
                  <a:rPr lang="vi-VN">
                    <a:solidFill>
                      <a:schemeClr val="tx1"/>
                    </a:solidFill>
                  </a:rPr>
                  <a:t>ư</a:t>
                </a:r>
                <a:r>
                  <a:rPr lang="en-US">
                    <a:solidFill>
                      <a:schemeClr val="tx1"/>
                    </a:solidFill>
                  </a:rPr>
                  <a:t>ởng: từ các cặp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), xây dựng một bộ phân lớp gồm hai nhãn là active/inactive</a:t>
                </a:r>
              </a:p>
              <a:p>
                <a:pPr marL="0" indent="0">
                  <a:buNone/>
                </a:pPr>
                <a:endParaRPr lang="en-US">
                  <a:solidFill>
                    <a:schemeClr val="tx1"/>
                  </a:solidFill>
                </a:endParaRPr>
              </a:p>
              <a:p>
                <a:r>
                  <a:rPr lang="en-US">
                    <a:solidFill>
                      <a:schemeClr val="tx1"/>
                    </a:solidFill>
                  </a:rPr>
                  <a:t>Chia dữ liệu trong 9 tuần thành hai phần: một phần gồm 7 tuần từ tuần 1 đến tuần 7 để training, và phần còn lại là tuần 8 và 9 để testing</a:t>
                </a:r>
              </a:p>
              <a:p>
                <a:endParaRPr lang="en-US">
                  <a:solidFill>
                    <a:schemeClr val="tx1"/>
                  </a:solidFill>
                </a:endParaRPr>
              </a:p>
              <a:p>
                <a:r>
                  <a:rPr lang="en-US">
                    <a:solidFill>
                      <a:schemeClr val="tx1"/>
                    </a:solidFill>
                  </a:rPr>
                  <a:t>S</a:t>
                </a:r>
                <a:r>
                  <a:rPr lang="vi-VN">
                    <a:solidFill>
                      <a:schemeClr val="tx1"/>
                    </a:solidFill>
                  </a:rPr>
                  <a:t>au khi training model, dữ liệu tuần thứ </a:t>
                </a:r>
                <a:r>
                  <a:rPr lang="en-US">
                    <a:solidFill>
                      <a:schemeClr val="tx1"/>
                    </a:solidFill>
                  </a:rPr>
                  <a:t>T</a:t>
                </a:r>
                <a:r>
                  <a:rPr lang="vi-VN">
                    <a:solidFill>
                      <a:schemeClr val="tx1"/>
                    </a:solidFill>
                  </a:rPr>
                  <a:t> được đưa vào để đưa ra dự đoán cho tuần</a:t>
                </a:r>
                <a:r>
                  <a:rPr lang="en-US">
                    <a:solidFill>
                      <a:schemeClr val="tx1"/>
                    </a:solidFill>
                  </a:rPr>
                  <a:t> T</a:t>
                </a:r>
                <a:r>
                  <a:rPr lang="vi-VN">
                    <a:solidFill>
                      <a:schemeClr val="tx1"/>
                    </a:solidFill>
                  </a:rPr>
                  <a:t>+1. sau 1 vài tuần dự đoán, có thể ta phải re-train model hoặc có thể</a:t>
                </a:r>
                <a:r>
                  <a:rPr lang="en-US">
                    <a:solidFill>
                      <a:schemeClr val="tx1"/>
                    </a:solidFill>
                  </a:rPr>
                  <a:t> </a:t>
                </a:r>
                <a:r>
                  <a:rPr lang="vi-VN">
                    <a:solidFill>
                      <a:schemeClr val="tx1"/>
                    </a:solidFill>
                  </a:rPr>
                  <a:t>dùng các phương pháp học streaming để update model theo thời gian. </a:t>
                </a:r>
                <a:r>
                  <a:rPr lang="vi-VN"/>
                  <a:t/>
                </a:r>
                <a:br>
                  <a:rPr lang="vi-VN"/>
                </a:br>
                <a:endParaRPr lang="en-US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770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Một số thuật toán thực hiện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492126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chemeClr val="tx1"/>
                </a:solidFill>
              </a:rPr>
              <a:t>Bỏ yếu tố thời gian: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Với dữ liệu trong 7 tuần để training, có 7x500000=3500000 train samples, t</a:t>
            </a:r>
            <a:r>
              <a:rPr lang="vi-VN" sz="2400">
                <a:solidFill>
                  <a:schemeClr val="tx1"/>
                </a:solidFill>
              </a:rPr>
              <a:t>ư</a:t>
            </a:r>
            <a:r>
              <a:rPr lang="en-US" sz="2400">
                <a:solidFill>
                  <a:schemeClr val="tx1"/>
                </a:solidFill>
              </a:rPr>
              <a:t>ơng ứng 2 tuần để testing, có 2x500000=1000000 test samples </a:t>
            </a:r>
            <a:r>
              <a:rPr lang="en-US" sz="2400">
                <a:solidFill>
                  <a:schemeClr val="tx1"/>
                </a:solidFill>
                <a:sym typeface="Wingdings" panose="05000000000000000000" pitchFamily="2" charset="2"/>
              </a:rPr>
              <a:t> bỏ đi yếu tố thời gian</a:t>
            </a:r>
            <a:endParaRPr lang="en-US" sz="240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Thực hiện các thuật toán với thư viện sklearn: Logistic Regression, SVM, Random Forest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vi-VN" sz="2400">
                <a:solidFill>
                  <a:schemeClr val="tx1"/>
                </a:solidFill>
              </a:rPr>
              <a:t>Ư</a:t>
            </a:r>
            <a:r>
              <a:rPr lang="en-US" sz="2400">
                <a:solidFill>
                  <a:schemeClr val="tx1"/>
                </a:solidFill>
              </a:rPr>
              <a:t>u điểm: Đ</a:t>
            </a:r>
            <a:r>
              <a:rPr lang="vi-VN" sz="2400">
                <a:solidFill>
                  <a:schemeClr val="tx1"/>
                </a:solidFill>
              </a:rPr>
              <a:t>ơ</a:t>
            </a:r>
            <a:r>
              <a:rPr lang="en-US" sz="2400">
                <a:solidFill>
                  <a:schemeClr val="tx1"/>
                </a:solidFill>
              </a:rPr>
              <a:t>n giản, dễ thực hiện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Nhược điểm: Thời gian tính toán lâu, phải re-train model, ch</a:t>
            </a:r>
            <a:r>
              <a:rPr lang="vi-VN" sz="2400">
                <a:solidFill>
                  <a:schemeClr val="tx1"/>
                </a:solidFill>
              </a:rPr>
              <a:t>ư</a:t>
            </a:r>
            <a:r>
              <a:rPr lang="en-US" sz="2400">
                <a:solidFill>
                  <a:schemeClr val="tx1"/>
                </a:solidFill>
              </a:rPr>
              <a:t>a phản ánh đ</a:t>
            </a:r>
            <a:r>
              <a:rPr lang="vi-VN" sz="2400">
                <a:solidFill>
                  <a:schemeClr val="tx1"/>
                </a:solidFill>
              </a:rPr>
              <a:t>ư</a:t>
            </a:r>
            <a:r>
              <a:rPr lang="en-US" sz="2400">
                <a:solidFill>
                  <a:schemeClr val="tx1"/>
                </a:solidFill>
              </a:rPr>
              <a:t>ợc chuỗi thời gian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383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Một số thuật toán thực hiện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17639"/>
                <a:ext cx="10972800" cy="449212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Sử dụng yếu tố thời gian: </a:t>
                </a:r>
              </a:p>
              <a:p>
                <a:pPr marL="0" indent="0">
                  <a:buNone/>
                </a:pPr>
                <a:r>
                  <a:rPr lang="en-US" sz="2800">
                    <a:solidFill>
                      <a:schemeClr val="tx1"/>
                    </a:solidFill>
                  </a:rPr>
                  <a:t>Tham khảo paper: </a:t>
                </a:r>
                <a:r>
                  <a:rPr lang="en-US" sz="2400" i="1">
                    <a:solidFill>
                      <a:schemeClr val="tx1"/>
                    </a:solidFill>
                  </a:rPr>
                  <a:t>Predicting User Activity Level in Social Networks </a:t>
                </a:r>
              </a:p>
              <a:p>
                <a:pPr marL="0" indent="0">
                  <a:buNone/>
                </a:pPr>
                <a:r>
                  <a:rPr lang="en-US" sz="2800">
                    <a:solidFill>
                      <a:schemeClr val="tx1"/>
                    </a:solidFill>
                  </a:rPr>
                  <a:t>Xây dựng loss function có dạng:</a:t>
                </a:r>
              </a:p>
              <a:p>
                <a:pPr marL="0" indent="0">
                  <a:buNone/>
                </a:pPr>
                <a:r>
                  <a:rPr lang="en-US" sz="2800">
                    <a:solidFill>
                      <a:schemeClr val="tx1"/>
                    </a:solidFill>
                  </a:rPr>
                  <a:t>					</a:t>
                </a:r>
              </a:p>
              <a:p>
                <a:pPr marL="0" indent="0">
                  <a:buNone/>
                </a:pPr>
                <a:endParaRPr lang="en-US" sz="280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2800">
                  <a:solidFill>
                    <a:schemeClr val="tx1"/>
                  </a:solidFill>
                </a:endParaRP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>
                    <a:solidFill>
                      <a:schemeClr val="tx1"/>
                    </a:solidFill>
                  </a:rPr>
                  <a:t> nắm bắt được những thông tin/đặc tính chung giữa các người dùng</a:t>
                </a: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>
                    <a:solidFill>
                      <a:schemeClr val="tx1"/>
                    </a:solidFill>
                  </a:rPr>
                  <a:t> đặc trưng cho từng người dùng</a:t>
                </a:r>
              </a:p>
              <a:p>
                <a:pPr>
                  <a:buFontTx/>
                  <a:buChar char="-"/>
                </a:pPr>
                <a:r>
                  <a:rPr lang="en-US" sz="2400">
                    <a:solidFill>
                      <a:schemeClr val="tx1"/>
                    </a:solidFill>
                  </a:rPr>
                  <a:t>Thành phần time_decay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>
                    <a:solidFill>
                      <a:schemeClr val="tx1"/>
                    </a:solidFill>
                  </a:rPr>
                  <a:t> điều khiển sử ảnh hưởng của dữ liệu theo thời gian</a:t>
                </a:r>
              </a:p>
              <a:p>
                <a:pPr>
                  <a:buFontTx/>
                  <a:buChar char="-"/>
                </a:pPr>
                <a:endParaRPr lang="en-US" sz="20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17639"/>
                <a:ext cx="10972800" cy="4492126"/>
              </a:xfrm>
              <a:blipFill rotWithShape="0">
                <a:blip r:embed="rId2"/>
                <a:stretch>
                  <a:fillRect l="-1111" t="-2446" b="-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45473CB-FECE-4369-B0E7-43637833B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25" y="3258889"/>
            <a:ext cx="76771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8572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1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5B7377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Custom 3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4761</TotalTime>
  <Words>896</Words>
  <Application>Microsoft Office PowerPoint</Application>
  <PresentationFormat>Widescreen</PresentationFormat>
  <Paragraphs>155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Cambria Math</vt:lpstr>
      <vt:lpstr>Myriad Pro</vt:lpstr>
      <vt:lpstr>Myriad Pro Light</vt:lpstr>
      <vt:lpstr>Wingdings</vt:lpstr>
      <vt:lpstr>Theme1</vt:lpstr>
      <vt:lpstr>Dự đoán thuê bao ngủ đông trong mạng viễn thông</vt:lpstr>
      <vt:lpstr>Mục lục</vt:lpstr>
      <vt:lpstr>1. Mô tả bài toán</vt:lpstr>
      <vt:lpstr>1. Mô tả bài toán</vt:lpstr>
      <vt:lpstr>1. Mô tả bài toán</vt:lpstr>
      <vt:lpstr>1. Mô tả bài toán</vt:lpstr>
      <vt:lpstr>2. Xây dựng mô hình</vt:lpstr>
      <vt:lpstr>3. Một số thuật toán thực hiện</vt:lpstr>
      <vt:lpstr>3. Một số thuật toán thực hiện</vt:lpstr>
      <vt:lpstr>3. Một số thuật toán thực hiện</vt:lpstr>
      <vt:lpstr>3. Một số thuật toán thực hiện</vt:lpstr>
      <vt:lpstr>3. Một số thuật toán thực hiện</vt:lpstr>
      <vt:lpstr>3. Một số thuật toán thực hiện</vt:lpstr>
      <vt:lpstr>3. Một số thuật toán thực hiện</vt:lpstr>
      <vt:lpstr>3. Một số thuật toán thực hiện</vt:lpstr>
      <vt:lpstr>3. Một số thuật toán thực hiện</vt:lpstr>
      <vt:lpstr>4. Kết quả thực hiện</vt:lpstr>
      <vt:lpstr>4. Kết quả</vt:lpstr>
      <vt:lpstr>5. Nhận xét</vt:lpstr>
      <vt:lpstr>6. Công việc sắp tới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haitm121</dc:creator>
  <cp:lastModifiedBy>sonnv47</cp:lastModifiedBy>
  <cp:revision>1469</cp:revision>
  <dcterms:created xsi:type="dcterms:W3CDTF">2016-10-11T03:09:16Z</dcterms:created>
  <dcterms:modified xsi:type="dcterms:W3CDTF">2018-08-06T04:57:59Z</dcterms:modified>
</cp:coreProperties>
</file>